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35"/>
  </p:notesMasterIdLst>
  <p:sldIdLst>
    <p:sldId id="1067" r:id="rId4"/>
    <p:sldId id="1068" r:id="rId5"/>
    <p:sldId id="1069" r:id="rId6"/>
    <p:sldId id="1070" r:id="rId7"/>
    <p:sldId id="1071" r:id="rId8"/>
    <p:sldId id="1072" r:id="rId9"/>
    <p:sldId id="612" r:id="rId10"/>
    <p:sldId id="613" r:id="rId11"/>
    <p:sldId id="614" r:id="rId12"/>
    <p:sldId id="615" r:id="rId13"/>
    <p:sldId id="616" r:id="rId14"/>
    <p:sldId id="617" r:id="rId15"/>
    <p:sldId id="618" r:id="rId16"/>
    <p:sldId id="619" r:id="rId17"/>
    <p:sldId id="620" r:id="rId18"/>
    <p:sldId id="621" r:id="rId19"/>
    <p:sldId id="298" r:id="rId20"/>
    <p:sldId id="306" r:id="rId21"/>
    <p:sldId id="307" r:id="rId22"/>
    <p:sldId id="273" r:id="rId23"/>
    <p:sldId id="274" r:id="rId24"/>
    <p:sldId id="304" r:id="rId25"/>
    <p:sldId id="297" r:id="rId26"/>
    <p:sldId id="507" r:id="rId27"/>
    <p:sldId id="301" r:id="rId28"/>
    <p:sldId id="1050" r:id="rId29"/>
    <p:sldId id="299" r:id="rId30"/>
    <p:sldId id="606" r:id="rId31"/>
    <p:sldId id="607" r:id="rId32"/>
    <p:sldId id="605" r:id="rId33"/>
    <p:sldId id="272" r:id="rId34"/>
    <p:sldId id="308" r:id="rId36"/>
    <p:sldId id="309" r:id="rId37"/>
    <p:sldId id="868" r:id="rId38"/>
    <p:sldId id="869" r:id="rId39"/>
    <p:sldId id="870" r:id="rId40"/>
    <p:sldId id="871" r:id="rId41"/>
    <p:sldId id="872" r:id="rId42"/>
    <p:sldId id="873" r:id="rId43"/>
    <p:sldId id="874" r:id="rId44"/>
    <p:sldId id="1064" r:id="rId45"/>
    <p:sldId id="1065" r:id="rId46"/>
    <p:sldId id="1066" r:id="rId47"/>
    <p:sldId id="1073" r:id="rId48"/>
    <p:sldId id="971" r:id="rId49"/>
    <p:sldId id="624" r:id="rId50"/>
    <p:sldId id="625" r:id="rId51"/>
    <p:sldId id="1075" r:id="rId52"/>
    <p:sldId id="1076" r:id="rId53"/>
    <p:sldId id="1077" r:id="rId54"/>
    <p:sldId id="1078" r:id="rId55"/>
    <p:sldId id="1079" r:id="rId56"/>
    <p:sldId id="1080" r:id="rId57"/>
    <p:sldId id="1081" r:id="rId58"/>
    <p:sldId id="1082" r:id="rId59"/>
    <p:sldId id="1083" r:id="rId60"/>
    <p:sldId id="1084" r:id="rId61"/>
    <p:sldId id="1085" r:id="rId62"/>
    <p:sldId id="1086" r:id="rId63"/>
    <p:sldId id="581" r:id="rId64"/>
    <p:sldId id="582" r:id="rId65"/>
    <p:sldId id="583" r:id="rId66"/>
    <p:sldId id="584" r:id="rId67"/>
    <p:sldId id="585" r:id="rId68"/>
    <p:sldId id="586" r:id="rId69"/>
    <p:sldId id="587" r:id="rId70"/>
    <p:sldId id="588" r:id="rId71"/>
    <p:sldId id="589" r:id="rId72"/>
    <p:sldId id="590" r:id="rId73"/>
    <p:sldId id="591" r:id="rId74"/>
    <p:sldId id="592" r:id="rId75"/>
    <p:sldId id="593" r:id="rId76"/>
    <p:sldId id="594" r:id="rId77"/>
    <p:sldId id="595" r:id="rId78"/>
    <p:sldId id="596" r:id="rId79"/>
    <p:sldId id="597" r:id="rId80"/>
    <p:sldId id="598" r:id="rId81"/>
    <p:sldId id="599" r:id="rId82"/>
    <p:sldId id="600" r:id="rId83"/>
    <p:sldId id="601" r:id="rId84"/>
    <p:sldId id="602" r:id="rId85"/>
    <p:sldId id="603" r:id="rId86"/>
    <p:sldId id="604" r:id="rId87"/>
    <p:sldId id="429" r:id="rId88"/>
    <p:sldId id="430" r:id="rId89"/>
    <p:sldId id="283" r:id="rId90"/>
    <p:sldId id="285" r:id="rId91"/>
    <p:sldId id="287" r:id="rId92"/>
    <p:sldId id="289" r:id="rId93"/>
    <p:sldId id="291" r:id="rId94"/>
    <p:sldId id="292" r:id="rId95"/>
    <p:sldId id="294" r:id="rId96"/>
    <p:sldId id="296" r:id="rId97"/>
    <p:sldId id="258" r:id="rId98"/>
    <p:sldId id="261" r:id="rId99"/>
    <p:sldId id="263" r:id="rId100"/>
    <p:sldId id="264" r:id="rId101"/>
    <p:sldId id="269" r:id="rId102"/>
    <p:sldId id="256" r:id="rId103"/>
    <p:sldId id="270" r:id="rId104"/>
    <p:sldId id="302" r:id="rId105"/>
    <p:sldId id="1060" r:id="rId106"/>
    <p:sldId id="1061" r:id="rId107"/>
    <p:sldId id="1062" r:id="rId108"/>
    <p:sldId id="1063" r:id="rId109"/>
  </p:sldIdLst>
  <p:sldSz cx="9144000" cy="6858000" type="screen4x3"/>
  <p:notesSz cx="6858000" cy="9144000"/>
  <p:custDataLst>
    <p:tags r:id="rId114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TREE" initials="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16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9" Type="http://schemas.openxmlformats.org/officeDocument/2006/relationships/slide" Target="slides/slide95.xml"/><Relationship Id="rId98" Type="http://schemas.openxmlformats.org/officeDocument/2006/relationships/slide" Target="slides/slide94.xml"/><Relationship Id="rId97" Type="http://schemas.openxmlformats.org/officeDocument/2006/relationships/slide" Target="slides/slide93.xml"/><Relationship Id="rId96" Type="http://schemas.openxmlformats.org/officeDocument/2006/relationships/slide" Target="slides/slide92.xml"/><Relationship Id="rId95" Type="http://schemas.openxmlformats.org/officeDocument/2006/relationships/slide" Target="slides/slide91.xml"/><Relationship Id="rId94" Type="http://schemas.openxmlformats.org/officeDocument/2006/relationships/slide" Target="slides/slide90.xml"/><Relationship Id="rId93" Type="http://schemas.openxmlformats.org/officeDocument/2006/relationships/slide" Target="slides/slide89.xml"/><Relationship Id="rId92" Type="http://schemas.openxmlformats.org/officeDocument/2006/relationships/slide" Target="slides/slide88.xml"/><Relationship Id="rId91" Type="http://schemas.openxmlformats.org/officeDocument/2006/relationships/slide" Target="slides/slide87.xml"/><Relationship Id="rId90" Type="http://schemas.openxmlformats.org/officeDocument/2006/relationships/slide" Target="slides/slide86.xml"/><Relationship Id="rId9" Type="http://schemas.openxmlformats.org/officeDocument/2006/relationships/slide" Target="slides/slide6.xml"/><Relationship Id="rId89" Type="http://schemas.openxmlformats.org/officeDocument/2006/relationships/slide" Target="slides/slide85.xml"/><Relationship Id="rId88" Type="http://schemas.openxmlformats.org/officeDocument/2006/relationships/slide" Target="slides/slide84.xml"/><Relationship Id="rId87" Type="http://schemas.openxmlformats.org/officeDocument/2006/relationships/slide" Target="slides/slide83.xml"/><Relationship Id="rId86" Type="http://schemas.openxmlformats.org/officeDocument/2006/relationships/slide" Target="slides/slide82.xml"/><Relationship Id="rId85" Type="http://schemas.openxmlformats.org/officeDocument/2006/relationships/slide" Target="slides/slide81.xml"/><Relationship Id="rId84" Type="http://schemas.openxmlformats.org/officeDocument/2006/relationships/slide" Target="slides/slide80.xml"/><Relationship Id="rId83" Type="http://schemas.openxmlformats.org/officeDocument/2006/relationships/slide" Target="slides/slide79.xml"/><Relationship Id="rId82" Type="http://schemas.openxmlformats.org/officeDocument/2006/relationships/slide" Target="slides/slide78.xml"/><Relationship Id="rId81" Type="http://schemas.openxmlformats.org/officeDocument/2006/relationships/slide" Target="slides/slide77.xml"/><Relationship Id="rId80" Type="http://schemas.openxmlformats.org/officeDocument/2006/relationships/slide" Target="slides/slide76.xml"/><Relationship Id="rId8" Type="http://schemas.openxmlformats.org/officeDocument/2006/relationships/slide" Target="slides/slide5.xml"/><Relationship Id="rId79" Type="http://schemas.openxmlformats.org/officeDocument/2006/relationships/slide" Target="slides/slide75.xml"/><Relationship Id="rId78" Type="http://schemas.openxmlformats.org/officeDocument/2006/relationships/slide" Target="slides/slide74.xml"/><Relationship Id="rId77" Type="http://schemas.openxmlformats.org/officeDocument/2006/relationships/slide" Target="slides/slide73.xml"/><Relationship Id="rId76" Type="http://schemas.openxmlformats.org/officeDocument/2006/relationships/slide" Target="slides/slide72.xml"/><Relationship Id="rId75" Type="http://schemas.openxmlformats.org/officeDocument/2006/relationships/slide" Target="slides/slide71.xml"/><Relationship Id="rId74" Type="http://schemas.openxmlformats.org/officeDocument/2006/relationships/slide" Target="slides/slide70.xml"/><Relationship Id="rId73" Type="http://schemas.openxmlformats.org/officeDocument/2006/relationships/slide" Target="slides/slide69.xml"/><Relationship Id="rId72" Type="http://schemas.openxmlformats.org/officeDocument/2006/relationships/slide" Target="slides/slide68.xml"/><Relationship Id="rId71" Type="http://schemas.openxmlformats.org/officeDocument/2006/relationships/slide" Target="slides/slide67.xml"/><Relationship Id="rId70" Type="http://schemas.openxmlformats.org/officeDocument/2006/relationships/slide" Target="slides/slide66.xml"/><Relationship Id="rId7" Type="http://schemas.openxmlformats.org/officeDocument/2006/relationships/slide" Target="slides/slide4.xml"/><Relationship Id="rId69" Type="http://schemas.openxmlformats.org/officeDocument/2006/relationships/slide" Target="slides/slide65.xml"/><Relationship Id="rId68" Type="http://schemas.openxmlformats.org/officeDocument/2006/relationships/slide" Target="slides/slide64.xml"/><Relationship Id="rId67" Type="http://schemas.openxmlformats.org/officeDocument/2006/relationships/slide" Target="slides/slide63.xml"/><Relationship Id="rId66" Type="http://schemas.openxmlformats.org/officeDocument/2006/relationships/slide" Target="slides/slide62.xml"/><Relationship Id="rId65" Type="http://schemas.openxmlformats.org/officeDocument/2006/relationships/slide" Target="slides/slide61.xml"/><Relationship Id="rId64" Type="http://schemas.openxmlformats.org/officeDocument/2006/relationships/slide" Target="slides/slide60.xml"/><Relationship Id="rId63" Type="http://schemas.openxmlformats.org/officeDocument/2006/relationships/slide" Target="slides/slide59.xml"/><Relationship Id="rId62" Type="http://schemas.openxmlformats.org/officeDocument/2006/relationships/slide" Target="slides/slide58.xml"/><Relationship Id="rId61" Type="http://schemas.openxmlformats.org/officeDocument/2006/relationships/slide" Target="slides/slide57.xml"/><Relationship Id="rId60" Type="http://schemas.openxmlformats.org/officeDocument/2006/relationships/slide" Target="slides/slide56.xml"/><Relationship Id="rId6" Type="http://schemas.openxmlformats.org/officeDocument/2006/relationships/slide" Target="slides/slide3.xml"/><Relationship Id="rId59" Type="http://schemas.openxmlformats.org/officeDocument/2006/relationships/slide" Target="slides/slide55.xml"/><Relationship Id="rId58" Type="http://schemas.openxmlformats.org/officeDocument/2006/relationships/slide" Target="slides/slide54.xml"/><Relationship Id="rId57" Type="http://schemas.openxmlformats.org/officeDocument/2006/relationships/slide" Target="slides/slide53.xml"/><Relationship Id="rId56" Type="http://schemas.openxmlformats.org/officeDocument/2006/relationships/slide" Target="slides/slide52.xml"/><Relationship Id="rId55" Type="http://schemas.openxmlformats.org/officeDocument/2006/relationships/slide" Target="slides/slide51.xml"/><Relationship Id="rId54" Type="http://schemas.openxmlformats.org/officeDocument/2006/relationships/slide" Target="slides/slide50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" Type="http://schemas.openxmlformats.org/officeDocument/2006/relationships/slide" Target="slides/slide2.xml"/><Relationship Id="rId49" Type="http://schemas.openxmlformats.org/officeDocument/2006/relationships/slide" Target="slides/slide4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notesMaster" Target="notesMasters/notesMaster1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4" Type="http://schemas.openxmlformats.org/officeDocument/2006/relationships/tags" Target="tags/tag15.xml"/><Relationship Id="rId113" Type="http://schemas.openxmlformats.org/officeDocument/2006/relationships/commentAuthors" Target="commentAuthors.xml"/><Relationship Id="rId112" Type="http://schemas.openxmlformats.org/officeDocument/2006/relationships/tableStyles" Target="tableStyles.xml"/><Relationship Id="rId111" Type="http://schemas.openxmlformats.org/officeDocument/2006/relationships/viewProps" Target="viewProps.xml"/><Relationship Id="rId110" Type="http://schemas.openxmlformats.org/officeDocument/2006/relationships/presProps" Target="presProps.xml"/><Relationship Id="rId11" Type="http://schemas.openxmlformats.org/officeDocument/2006/relationships/slide" Target="slides/slide8.xml"/><Relationship Id="rId109" Type="http://schemas.openxmlformats.org/officeDocument/2006/relationships/slide" Target="slides/slide105.xml"/><Relationship Id="rId108" Type="http://schemas.openxmlformats.org/officeDocument/2006/relationships/slide" Target="slides/slide104.xml"/><Relationship Id="rId107" Type="http://schemas.openxmlformats.org/officeDocument/2006/relationships/slide" Target="slides/slide103.xml"/><Relationship Id="rId106" Type="http://schemas.openxmlformats.org/officeDocument/2006/relationships/slide" Target="slides/slide102.xml"/><Relationship Id="rId105" Type="http://schemas.openxmlformats.org/officeDocument/2006/relationships/slide" Target="slides/slide101.xml"/><Relationship Id="rId104" Type="http://schemas.openxmlformats.org/officeDocument/2006/relationships/slide" Target="slides/slide100.xml"/><Relationship Id="rId103" Type="http://schemas.openxmlformats.org/officeDocument/2006/relationships/slide" Target="slides/slide99.xml"/><Relationship Id="rId102" Type="http://schemas.openxmlformats.org/officeDocument/2006/relationships/slide" Target="slides/slide98.xml"/><Relationship Id="rId101" Type="http://schemas.openxmlformats.org/officeDocument/2006/relationships/slide" Target="slides/slide97.xml"/><Relationship Id="rId100" Type="http://schemas.openxmlformats.org/officeDocument/2006/relationships/slide" Target="slides/slide96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076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77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09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43010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2051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image" Target="../media/image50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26.jpeg"/><Relationship Id="rId1" Type="http://schemas.openxmlformats.org/officeDocument/2006/relationships/tags" Target="../tags/tag14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27.jpeg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28.jpeg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329.jpeg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30.jpeg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331.jpe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image" Target="../media/image56.jpe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image" Target="../media/image62.jpe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image" Target="../media/image67.jpe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image" Target="../media/image72.jpe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image" Target="../media/image77.jpe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image" Target="../media/image8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7" Type="http://schemas.openxmlformats.org/officeDocument/2006/relationships/image" Target="../media/image92.jpeg"/><Relationship Id="rId6" Type="http://schemas.openxmlformats.org/officeDocument/2006/relationships/tags" Target="../tags/tag1.xml"/><Relationship Id="rId5" Type="http://schemas.openxmlformats.org/officeDocument/2006/relationships/image" Target="../media/image91.jpeg"/><Relationship Id="rId4" Type="http://schemas.openxmlformats.org/officeDocument/2006/relationships/image" Target="../media/image90.jpeg"/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image" Target="../media/image87.jpeg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image" Target="../media/image93.jpeg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04.jpeg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image" Target="../media/image99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0.jpeg"/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image" Target="../media/image105.jpeg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16.jpeg"/><Relationship Id="rId5" Type="http://schemas.openxmlformats.org/officeDocument/2006/relationships/image" Target="../media/image115.jpeg"/><Relationship Id="rId4" Type="http://schemas.openxmlformats.org/officeDocument/2006/relationships/image" Target="../media/image114.jpeg"/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image" Target="../media/image111.jpeg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image" Target="../media/image117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7" Type="http://schemas.openxmlformats.org/officeDocument/2006/relationships/image" Target="../media/image127.jpeg"/><Relationship Id="rId6" Type="http://schemas.openxmlformats.org/officeDocument/2006/relationships/image" Target="../media/image126.jpeg"/><Relationship Id="rId5" Type="http://schemas.openxmlformats.org/officeDocument/2006/relationships/tags" Target="../tags/tag2.xml"/><Relationship Id="rId4" Type="http://schemas.openxmlformats.org/officeDocument/2006/relationships/image" Target="../media/image125.jpeg"/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image" Target="../media/image122.jpeg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33.jpeg"/><Relationship Id="rId5" Type="http://schemas.openxmlformats.org/officeDocument/2006/relationships/image" Target="../media/image132.jpeg"/><Relationship Id="rId4" Type="http://schemas.openxmlformats.org/officeDocument/2006/relationships/image" Target="../media/image131.jpeg"/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image" Target="../media/image128.jpe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8.jpeg"/><Relationship Id="rId8" Type="http://schemas.openxmlformats.org/officeDocument/2006/relationships/image" Target="../media/image137.jpeg"/><Relationship Id="rId7" Type="http://schemas.openxmlformats.org/officeDocument/2006/relationships/tags" Target="../tags/tag6.xml"/><Relationship Id="rId6" Type="http://schemas.openxmlformats.org/officeDocument/2006/relationships/image" Target="../media/image136.jpeg"/><Relationship Id="rId5" Type="http://schemas.openxmlformats.org/officeDocument/2006/relationships/tags" Target="../tags/tag5.xml"/><Relationship Id="rId4" Type="http://schemas.openxmlformats.org/officeDocument/2006/relationships/image" Target="../media/image135.jpeg"/><Relationship Id="rId3" Type="http://schemas.openxmlformats.org/officeDocument/2006/relationships/tags" Target="../tags/tag4.xml"/><Relationship Id="rId2" Type="http://schemas.openxmlformats.org/officeDocument/2006/relationships/image" Target="../media/image134.jpeg"/><Relationship Id="rId10" Type="http://schemas.openxmlformats.org/officeDocument/2006/relationships/slideLayout" Target="../slideLayouts/slideLayout12.xml"/><Relationship Id="rId1" Type="http://schemas.openxmlformats.org/officeDocument/2006/relationships/tags" Target="../tags/tag3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146.jpeg"/><Relationship Id="rId7" Type="http://schemas.openxmlformats.org/officeDocument/2006/relationships/image" Target="../media/image145.jpeg"/><Relationship Id="rId6" Type="http://schemas.openxmlformats.org/officeDocument/2006/relationships/image" Target="../media/image144.jpeg"/><Relationship Id="rId5" Type="http://schemas.openxmlformats.org/officeDocument/2006/relationships/image" Target="../media/image143.jpeg"/><Relationship Id="rId4" Type="http://schemas.openxmlformats.org/officeDocument/2006/relationships/image" Target="../media/image142.jpeg"/><Relationship Id="rId3" Type="http://schemas.openxmlformats.org/officeDocument/2006/relationships/image" Target="../media/image141.jpeg"/><Relationship Id="rId2" Type="http://schemas.openxmlformats.org/officeDocument/2006/relationships/image" Target="../media/image140.jpeg"/><Relationship Id="rId1" Type="http://schemas.openxmlformats.org/officeDocument/2006/relationships/image" Target="../media/image139.jpeg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8.xml"/><Relationship Id="rId4" Type="http://schemas.openxmlformats.org/officeDocument/2006/relationships/image" Target="../media/image149.jpeg"/><Relationship Id="rId3" Type="http://schemas.openxmlformats.org/officeDocument/2006/relationships/image" Target="../media/image148.jpeg"/><Relationship Id="rId2" Type="http://schemas.openxmlformats.org/officeDocument/2006/relationships/tags" Target="../tags/tag7.xml"/><Relationship Id="rId1" Type="http://schemas.openxmlformats.org/officeDocument/2006/relationships/image" Target="../media/image147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156.jpeg"/><Relationship Id="rId6" Type="http://schemas.openxmlformats.org/officeDocument/2006/relationships/image" Target="../media/image155.jpeg"/><Relationship Id="rId5" Type="http://schemas.openxmlformats.org/officeDocument/2006/relationships/image" Target="../media/image154.jpeg"/><Relationship Id="rId4" Type="http://schemas.openxmlformats.org/officeDocument/2006/relationships/image" Target="../media/image153.jpeg"/><Relationship Id="rId3" Type="http://schemas.openxmlformats.org/officeDocument/2006/relationships/image" Target="../media/image152.jpeg"/><Relationship Id="rId2" Type="http://schemas.openxmlformats.org/officeDocument/2006/relationships/image" Target="../media/image151.jpeg"/><Relationship Id="rId1" Type="http://schemas.openxmlformats.org/officeDocument/2006/relationships/image" Target="../media/image150.jpeg"/></Relationships>
</file>

<file path=ppt/slides/_rels/slide2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62.jpeg"/><Relationship Id="rId5" Type="http://schemas.openxmlformats.org/officeDocument/2006/relationships/image" Target="../media/image161.jpeg"/><Relationship Id="rId4" Type="http://schemas.openxmlformats.org/officeDocument/2006/relationships/image" Target="../media/image160.jpeg"/><Relationship Id="rId3" Type="http://schemas.openxmlformats.org/officeDocument/2006/relationships/image" Target="../media/image159.jpeg"/><Relationship Id="rId2" Type="http://schemas.openxmlformats.org/officeDocument/2006/relationships/image" Target="../media/image158.jpeg"/><Relationship Id="rId1" Type="http://schemas.openxmlformats.org/officeDocument/2006/relationships/image" Target="../media/image157.jpe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68.jpeg"/><Relationship Id="rId5" Type="http://schemas.openxmlformats.org/officeDocument/2006/relationships/image" Target="../media/image167.jpeg"/><Relationship Id="rId4" Type="http://schemas.openxmlformats.org/officeDocument/2006/relationships/image" Target="../media/image166.jpeg"/><Relationship Id="rId3" Type="http://schemas.openxmlformats.org/officeDocument/2006/relationships/image" Target="../media/image165.jpeg"/><Relationship Id="rId2" Type="http://schemas.openxmlformats.org/officeDocument/2006/relationships/image" Target="../media/image164.jpeg"/><Relationship Id="rId1" Type="http://schemas.openxmlformats.org/officeDocument/2006/relationships/image" Target="../media/image163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74.jpeg"/><Relationship Id="rId5" Type="http://schemas.openxmlformats.org/officeDocument/2006/relationships/image" Target="../media/image173.jpeg"/><Relationship Id="rId4" Type="http://schemas.openxmlformats.org/officeDocument/2006/relationships/image" Target="../media/image172.jpeg"/><Relationship Id="rId3" Type="http://schemas.openxmlformats.org/officeDocument/2006/relationships/image" Target="../media/image171.jpeg"/><Relationship Id="rId2" Type="http://schemas.openxmlformats.org/officeDocument/2006/relationships/image" Target="../media/image170.jpeg"/><Relationship Id="rId1" Type="http://schemas.openxmlformats.org/officeDocument/2006/relationships/image" Target="../media/image169.jpeg"/></Relationships>
</file>

<file path=ppt/slides/_rels/slide3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80.jpeg"/><Relationship Id="rId5" Type="http://schemas.openxmlformats.org/officeDocument/2006/relationships/image" Target="../media/image179.jpeg"/><Relationship Id="rId4" Type="http://schemas.openxmlformats.org/officeDocument/2006/relationships/image" Target="../media/image178.jpeg"/><Relationship Id="rId3" Type="http://schemas.openxmlformats.org/officeDocument/2006/relationships/image" Target="../media/image177.jpeg"/><Relationship Id="rId2" Type="http://schemas.openxmlformats.org/officeDocument/2006/relationships/image" Target="../media/image176.jpeg"/><Relationship Id="rId1" Type="http://schemas.openxmlformats.org/officeDocument/2006/relationships/image" Target="../media/image175.jpeg"/></Relationships>
</file>

<file path=ppt/slides/_rels/slide3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86.jpeg"/><Relationship Id="rId5" Type="http://schemas.openxmlformats.org/officeDocument/2006/relationships/image" Target="../media/image185.jpeg"/><Relationship Id="rId4" Type="http://schemas.openxmlformats.org/officeDocument/2006/relationships/image" Target="../media/image184.jpeg"/><Relationship Id="rId3" Type="http://schemas.openxmlformats.org/officeDocument/2006/relationships/image" Target="../media/image183.jpeg"/><Relationship Id="rId2" Type="http://schemas.openxmlformats.org/officeDocument/2006/relationships/image" Target="../media/image182.jpeg"/><Relationship Id="rId1" Type="http://schemas.openxmlformats.org/officeDocument/2006/relationships/image" Target="../media/image181.jpeg"/></Relationships>
</file>

<file path=ppt/slides/_rels/slide3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90.jpeg"/><Relationship Id="rId3" Type="http://schemas.openxmlformats.org/officeDocument/2006/relationships/image" Target="../media/image189.jpeg"/><Relationship Id="rId2" Type="http://schemas.openxmlformats.org/officeDocument/2006/relationships/image" Target="../media/image188.jpeg"/><Relationship Id="rId1" Type="http://schemas.openxmlformats.org/officeDocument/2006/relationships/image" Target="../media/image187.jpeg"/></Relationships>
</file>

<file path=ppt/slides/_rels/slide3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94.jpeg"/><Relationship Id="rId3" Type="http://schemas.openxmlformats.org/officeDocument/2006/relationships/image" Target="../media/image193.jpeg"/><Relationship Id="rId2" Type="http://schemas.openxmlformats.org/officeDocument/2006/relationships/image" Target="../media/image192.jpeg"/><Relationship Id="rId1" Type="http://schemas.openxmlformats.org/officeDocument/2006/relationships/image" Target="../media/image191.jpeg"/></Relationships>
</file>

<file path=ppt/slides/_rels/slide3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200.jpeg"/><Relationship Id="rId5" Type="http://schemas.openxmlformats.org/officeDocument/2006/relationships/image" Target="../media/image199.jpeg"/><Relationship Id="rId4" Type="http://schemas.openxmlformats.org/officeDocument/2006/relationships/image" Target="../media/image198.jpeg"/><Relationship Id="rId3" Type="http://schemas.openxmlformats.org/officeDocument/2006/relationships/image" Target="../media/image197.jpeg"/><Relationship Id="rId2" Type="http://schemas.openxmlformats.org/officeDocument/2006/relationships/image" Target="../media/image196.jpeg"/><Relationship Id="rId1" Type="http://schemas.openxmlformats.org/officeDocument/2006/relationships/image" Target="../media/image195.jpeg"/></Relationships>
</file>

<file path=ppt/slides/_rels/slide3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205.jpeg"/><Relationship Id="rId4" Type="http://schemas.openxmlformats.org/officeDocument/2006/relationships/image" Target="../media/image204.jpeg"/><Relationship Id="rId3" Type="http://schemas.openxmlformats.org/officeDocument/2006/relationships/image" Target="../media/image203.jpeg"/><Relationship Id="rId2" Type="http://schemas.openxmlformats.org/officeDocument/2006/relationships/image" Target="../media/image202.jpeg"/><Relationship Id="rId1" Type="http://schemas.openxmlformats.org/officeDocument/2006/relationships/image" Target="../media/image201.jpeg"/></Relationships>
</file>

<file path=ppt/slides/_rels/slide3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211.jpeg"/><Relationship Id="rId5" Type="http://schemas.openxmlformats.org/officeDocument/2006/relationships/image" Target="../media/image210.jpeg"/><Relationship Id="rId4" Type="http://schemas.openxmlformats.org/officeDocument/2006/relationships/image" Target="../media/image209.jpeg"/><Relationship Id="rId3" Type="http://schemas.openxmlformats.org/officeDocument/2006/relationships/image" Target="../media/image208.jpeg"/><Relationship Id="rId2" Type="http://schemas.openxmlformats.org/officeDocument/2006/relationships/image" Target="../media/image207.jpeg"/><Relationship Id="rId1" Type="http://schemas.openxmlformats.org/officeDocument/2006/relationships/image" Target="../media/image206.jpeg"/></Relationships>
</file>

<file path=ppt/slides/_rels/slide3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216.jpeg"/><Relationship Id="rId4" Type="http://schemas.openxmlformats.org/officeDocument/2006/relationships/image" Target="../media/image215.jpeg"/><Relationship Id="rId3" Type="http://schemas.openxmlformats.org/officeDocument/2006/relationships/image" Target="../media/image214.jpeg"/><Relationship Id="rId2" Type="http://schemas.openxmlformats.org/officeDocument/2006/relationships/image" Target="../media/image213.jpeg"/><Relationship Id="rId1" Type="http://schemas.openxmlformats.org/officeDocument/2006/relationships/image" Target="../media/image212.jpe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4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222.jpeg"/><Relationship Id="rId5" Type="http://schemas.openxmlformats.org/officeDocument/2006/relationships/image" Target="../media/image221.jpeg"/><Relationship Id="rId4" Type="http://schemas.openxmlformats.org/officeDocument/2006/relationships/image" Target="../media/image220.jpeg"/><Relationship Id="rId3" Type="http://schemas.openxmlformats.org/officeDocument/2006/relationships/image" Target="../media/image219.jpeg"/><Relationship Id="rId2" Type="http://schemas.openxmlformats.org/officeDocument/2006/relationships/image" Target="../media/image218.jpeg"/><Relationship Id="rId1" Type="http://schemas.openxmlformats.org/officeDocument/2006/relationships/image" Target="../media/image217.jpeg"/></Relationships>
</file>

<file path=ppt/slides/_rels/slide4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image" Target="../media/image230.jpeg"/><Relationship Id="rId7" Type="http://schemas.openxmlformats.org/officeDocument/2006/relationships/image" Target="../media/image229.jpeg"/><Relationship Id="rId6" Type="http://schemas.openxmlformats.org/officeDocument/2006/relationships/image" Target="../media/image228.jpeg"/><Relationship Id="rId5" Type="http://schemas.openxmlformats.org/officeDocument/2006/relationships/image" Target="../media/image227.jpeg"/><Relationship Id="rId4" Type="http://schemas.openxmlformats.org/officeDocument/2006/relationships/image" Target="../media/image226.jpeg"/><Relationship Id="rId3" Type="http://schemas.openxmlformats.org/officeDocument/2006/relationships/image" Target="../media/image225.jpeg"/><Relationship Id="rId2" Type="http://schemas.openxmlformats.org/officeDocument/2006/relationships/image" Target="../media/image224.jpeg"/><Relationship Id="rId1" Type="http://schemas.openxmlformats.org/officeDocument/2006/relationships/image" Target="../media/image223.jpeg"/></Relationships>
</file>

<file path=ppt/slides/_rels/slide4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236.jpeg"/><Relationship Id="rId5" Type="http://schemas.openxmlformats.org/officeDocument/2006/relationships/image" Target="../media/image235.jpeg"/><Relationship Id="rId4" Type="http://schemas.openxmlformats.org/officeDocument/2006/relationships/image" Target="../media/image234.jpeg"/><Relationship Id="rId3" Type="http://schemas.openxmlformats.org/officeDocument/2006/relationships/image" Target="../media/image233.jpeg"/><Relationship Id="rId2" Type="http://schemas.openxmlformats.org/officeDocument/2006/relationships/image" Target="../media/image232.jpeg"/><Relationship Id="rId1" Type="http://schemas.openxmlformats.org/officeDocument/2006/relationships/image" Target="../media/image231.jpeg"/></Relationships>
</file>

<file path=ppt/slides/_rels/slide4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244.jpeg"/><Relationship Id="rId7" Type="http://schemas.openxmlformats.org/officeDocument/2006/relationships/image" Target="../media/image243.jpeg"/><Relationship Id="rId6" Type="http://schemas.openxmlformats.org/officeDocument/2006/relationships/image" Target="../media/image242.jpeg"/><Relationship Id="rId5" Type="http://schemas.openxmlformats.org/officeDocument/2006/relationships/image" Target="../media/image241.jpeg"/><Relationship Id="rId4" Type="http://schemas.openxmlformats.org/officeDocument/2006/relationships/image" Target="../media/image240.jpeg"/><Relationship Id="rId3" Type="http://schemas.openxmlformats.org/officeDocument/2006/relationships/image" Target="../media/image239.jpeg"/><Relationship Id="rId2" Type="http://schemas.openxmlformats.org/officeDocument/2006/relationships/image" Target="../media/image238.jpeg"/><Relationship Id="rId1" Type="http://schemas.openxmlformats.org/officeDocument/2006/relationships/image" Target="../media/image237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45.jpeg"/></Relationships>
</file>

<file path=ppt/slides/_rels/slide4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253.jpeg"/><Relationship Id="rId7" Type="http://schemas.openxmlformats.org/officeDocument/2006/relationships/image" Target="../media/image252.jpeg"/><Relationship Id="rId6" Type="http://schemas.openxmlformats.org/officeDocument/2006/relationships/image" Target="../media/image251.jpeg"/><Relationship Id="rId5" Type="http://schemas.openxmlformats.org/officeDocument/2006/relationships/image" Target="../media/image250.jpeg"/><Relationship Id="rId4" Type="http://schemas.openxmlformats.org/officeDocument/2006/relationships/image" Target="../media/image249.jpeg"/><Relationship Id="rId3" Type="http://schemas.openxmlformats.org/officeDocument/2006/relationships/image" Target="../media/image248.jpeg"/><Relationship Id="rId2" Type="http://schemas.openxmlformats.org/officeDocument/2006/relationships/image" Target="../media/image247.jpeg"/><Relationship Id="rId1" Type="http://schemas.openxmlformats.org/officeDocument/2006/relationships/image" Target="../media/image246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5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256.jpeg"/><Relationship Id="rId1" Type="http://schemas.openxmlformats.org/officeDocument/2006/relationships/image" Target="../media/image255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57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58.jpe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59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60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61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62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63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64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65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66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67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68.jpe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70.jpeg"/><Relationship Id="rId1" Type="http://schemas.openxmlformats.org/officeDocument/2006/relationships/image" Target="../media/image269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70.jpeg"/><Relationship Id="rId1" Type="http://schemas.openxmlformats.org/officeDocument/2006/relationships/image" Target="../media/image271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73.jpeg"/><Relationship Id="rId1" Type="http://schemas.openxmlformats.org/officeDocument/2006/relationships/image" Target="../media/image272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73.jpeg"/><Relationship Id="rId1" Type="http://schemas.openxmlformats.org/officeDocument/2006/relationships/image" Target="../media/image274.jpe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75.jpe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76.jpe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77.jpe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78.jpe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79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81.jpeg"/><Relationship Id="rId1" Type="http://schemas.openxmlformats.org/officeDocument/2006/relationships/image" Target="../media/image280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image" Target="../media/image34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83.jpeg"/><Relationship Id="rId1" Type="http://schemas.openxmlformats.org/officeDocument/2006/relationships/image" Target="../media/image282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85.png"/><Relationship Id="rId1" Type="http://schemas.openxmlformats.org/officeDocument/2006/relationships/image" Target="../media/image284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87.jpeg"/><Relationship Id="rId1" Type="http://schemas.openxmlformats.org/officeDocument/2006/relationships/image" Target="../media/image286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89.jpeg"/><Relationship Id="rId1" Type="http://schemas.openxmlformats.org/officeDocument/2006/relationships/image" Target="../media/image288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91.jpeg"/><Relationship Id="rId1" Type="http://schemas.openxmlformats.org/officeDocument/2006/relationships/image" Target="../media/image290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93.jpeg"/><Relationship Id="rId1" Type="http://schemas.openxmlformats.org/officeDocument/2006/relationships/image" Target="../media/image292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95.jpeg"/><Relationship Id="rId1" Type="http://schemas.openxmlformats.org/officeDocument/2006/relationships/image" Target="../media/image294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97.jpeg"/><Relationship Id="rId1" Type="http://schemas.openxmlformats.org/officeDocument/2006/relationships/image" Target="../media/image296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99.jpeg"/><Relationship Id="rId1" Type="http://schemas.openxmlformats.org/officeDocument/2006/relationships/image" Target="../media/image298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01.jpeg"/><Relationship Id="rId1" Type="http://schemas.openxmlformats.org/officeDocument/2006/relationships/image" Target="../media/image300.jpe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43.png"/><Relationship Id="rId4" Type="http://schemas.openxmlformats.org/officeDocument/2006/relationships/image" Target="../media/image42.jpeg"/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image" Target="../media/image39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03.jpeg"/><Relationship Id="rId1" Type="http://schemas.openxmlformats.org/officeDocument/2006/relationships/image" Target="../media/image302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05.jpeg"/><Relationship Id="rId1" Type="http://schemas.openxmlformats.org/officeDocument/2006/relationships/image" Target="../media/image304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07.jpeg"/><Relationship Id="rId1" Type="http://schemas.openxmlformats.org/officeDocument/2006/relationships/image" Target="../media/image306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09.jpeg"/><Relationship Id="rId1" Type="http://schemas.openxmlformats.org/officeDocument/2006/relationships/image" Target="../media/image308.jpe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10.jpe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11.jpe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12.jpe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13.jpe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14.jpe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15.jpe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image" Target="../media/image44.jpe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316.jpeg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317.jpe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318.jpe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319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20.jpeg"/><Relationship Id="rId1" Type="http://schemas.openxmlformats.org/officeDocument/2006/relationships/tags" Target="../tags/tag8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21.jpeg"/><Relationship Id="rId1" Type="http://schemas.openxmlformats.org/officeDocument/2006/relationships/tags" Target="../tags/tag9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22.jpeg"/><Relationship Id="rId1" Type="http://schemas.openxmlformats.org/officeDocument/2006/relationships/tags" Target="../tags/tag10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23.jpeg"/><Relationship Id="rId1" Type="http://schemas.openxmlformats.org/officeDocument/2006/relationships/tags" Target="../tags/tag1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24.jpeg"/><Relationship Id="rId1" Type="http://schemas.openxmlformats.org/officeDocument/2006/relationships/tags" Target="../tags/tag1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25.jpeg"/><Relationship Id="rId1" Type="http://schemas.openxmlformats.org/officeDocument/2006/relationships/tags" Target="../tags/tag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409" name="图片 1" descr="YM3857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43238" y="317500"/>
            <a:ext cx="3059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0" name="图片 3" descr="YM3858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3238" y="3502025"/>
            <a:ext cx="3059112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1" name="图片 4" descr="YM3858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9963" y="3502025"/>
            <a:ext cx="3059112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2" name="图片 5" descr="YM3858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9963" y="317500"/>
            <a:ext cx="3059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3" name="图片 7" descr="YM3857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13" y="3502025"/>
            <a:ext cx="3059112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4" name="图片 8" descr="YM3857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13" y="317500"/>
            <a:ext cx="3059112" cy="3060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313" name="图片 1" descr="YM383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25775" y="3357563"/>
            <a:ext cx="3167063" cy="3167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4" name="图片 2" descr="YM374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775" y="188913"/>
            <a:ext cx="3167063" cy="3168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5" name="图片 3" descr="YM374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388" y="188913"/>
            <a:ext cx="3168650" cy="3168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6" name="图片 5" descr="YM3830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0575" y="188913"/>
            <a:ext cx="3167063" cy="3168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7" name="图片 7" descr="YM374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0575" y="3357563"/>
            <a:ext cx="3167063" cy="3167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8" name="图片 8" descr="YM3745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388" y="3357563"/>
            <a:ext cx="3168650" cy="31670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9937" name="图片 3" descr="YJM37129-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30057" b="15352"/>
          <a:stretch>
            <a:fillRect/>
          </a:stretch>
        </p:blipFill>
        <p:spPr>
          <a:xfrm>
            <a:off x="374650" y="1123950"/>
            <a:ext cx="8393113" cy="45831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2225" name="图片 1" descr="YM35985-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350" y="100013"/>
            <a:ext cx="8851900" cy="66341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3" name="图片 1" descr="YM39879"/>
          <p:cNvPicPr>
            <a:picLocks noChangeAspect="1"/>
          </p:cNvPicPr>
          <p:nvPr/>
        </p:nvPicPr>
        <p:blipFill>
          <a:blip r:embed="rId1"/>
          <a:srcRect l="2750" t="5907" r="2750" b="4843"/>
          <a:stretch>
            <a:fillRect/>
          </a:stretch>
        </p:blipFill>
        <p:spPr>
          <a:xfrm>
            <a:off x="250825" y="404813"/>
            <a:ext cx="8642350" cy="6121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YM39879-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404495"/>
            <a:ext cx="8298180" cy="5805805"/>
          </a:xfrm>
          <a:prstGeom prst="rect">
            <a:avLst/>
          </a:prstGeo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7" name="图片 1" descr="YJM36004-4"/>
          <p:cNvPicPr>
            <a:picLocks noChangeAspect="1"/>
          </p:cNvPicPr>
          <p:nvPr/>
        </p:nvPicPr>
        <p:blipFill>
          <a:blip r:embed="rId1"/>
          <a:srcRect t="24149"/>
          <a:stretch>
            <a:fillRect/>
          </a:stretch>
        </p:blipFill>
        <p:spPr>
          <a:xfrm>
            <a:off x="900113" y="549275"/>
            <a:ext cx="7677150" cy="58229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YM38449X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332740"/>
            <a:ext cx="8177530" cy="613283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337" name="图片 1" descr="YM398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2013" y="3429000"/>
            <a:ext cx="3167062" cy="3168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8" name="图片 2" descr="YM383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8525" y="260350"/>
            <a:ext cx="3167063" cy="3168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9" name="图片 3" descr="YM383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25" y="260350"/>
            <a:ext cx="3168650" cy="3168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0" name="图片 4" descr="YM383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6725" y="260350"/>
            <a:ext cx="3167063" cy="3168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1" name="图片 5" descr="YM3980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0700" y="3429000"/>
            <a:ext cx="3167063" cy="3168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2" name="图片 6" descr="YM3980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388" y="3429000"/>
            <a:ext cx="3167062" cy="31686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361" name="图片 1" descr="YM3985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98975" y="188913"/>
            <a:ext cx="3240088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2" name="图片 2" descr="YM3980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013" y="260350"/>
            <a:ext cx="3240087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3" name="图片 3" descr="YM398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1500" y="3357563"/>
            <a:ext cx="3240088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4" name="图片 4" descr="YM398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4650" y="3357563"/>
            <a:ext cx="3240088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5" name="图片 5" descr="YM3985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388" y="3284538"/>
            <a:ext cx="3240087" cy="32400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385" name="图片 1" descr="YM3837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19250" y="188913"/>
            <a:ext cx="3240088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6" name="图片 2" descr="YM383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3355975"/>
            <a:ext cx="3240087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7" name="图片 3" descr="YM3837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9263" y="3355975"/>
            <a:ext cx="3240087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8" name="图片 4" descr="YM3837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0213" y="3355975"/>
            <a:ext cx="3240087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9" name="图片 5" descr="YM3837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188913"/>
            <a:ext cx="3240088" cy="32400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409" name="图片 1" descr="YM3839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76375" y="260350"/>
            <a:ext cx="3059113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0" name="图片 2" descr="YM3838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463" y="333375"/>
            <a:ext cx="3059112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1" name="图片 3" descr="YM3839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7550" y="3357563"/>
            <a:ext cx="3060700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2" name="图片 4" descr="YM3839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3725" y="3357563"/>
            <a:ext cx="3059113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3" name="图片 5" descr="YM3839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725" y="3357563"/>
            <a:ext cx="3060700" cy="30591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433" name="图片 1" descr="YM384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00563" y="117475"/>
            <a:ext cx="3240087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4" name="图片 2" descr="YM3840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75" y="117475"/>
            <a:ext cx="3240088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5" name="图片 3" descr="YM3840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7550" y="3357563"/>
            <a:ext cx="3238500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6" name="图片 4" descr="YM3840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7675" y="3357563"/>
            <a:ext cx="3240088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7" name="图片 5" descr="YM3840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388" y="3357563"/>
            <a:ext cx="3240087" cy="32400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457" name="图片 1" descr="YM3838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0425" y="44450"/>
            <a:ext cx="3168650" cy="3168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58" name="图片 2" descr="YM3838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4188" y="3284538"/>
            <a:ext cx="3298825" cy="3298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59" name="图片 3" descr="YM38386"/>
          <p:cNvPicPr>
            <a:picLocks noChangeAspect="1"/>
          </p:cNvPicPr>
          <p:nvPr/>
        </p:nvPicPr>
        <p:blipFill>
          <a:blip r:embed="rId3"/>
          <a:srcRect t="20445" b="13631"/>
          <a:stretch>
            <a:fillRect/>
          </a:stretch>
        </p:blipFill>
        <p:spPr>
          <a:xfrm>
            <a:off x="4067175" y="404813"/>
            <a:ext cx="4176713" cy="2752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0" name="图片 4" descr="YM3838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1500" y="3182938"/>
            <a:ext cx="3270250" cy="3270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1" name="图片 5" descr="YM3838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850" y="3189288"/>
            <a:ext cx="3263900" cy="3263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8673" name="图片 1" descr="YM371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05138" y="406400"/>
            <a:ext cx="3059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74" name="图片 2" descr="YM371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4675" y="3502025"/>
            <a:ext cx="3059113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76" name="图片 4" descr="YM371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0213" y="3502025"/>
            <a:ext cx="3059112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77" name="图片 5" descr="YM371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4525" y="406400"/>
            <a:ext cx="3060700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78" name="图片 6" descr="YM371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50" y="3502025"/>
            <a:ext cx="3059113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3" name="图片 6" descr="YM3711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79705" y="332423"/>
            <a:ext cx="3060700" cy="30591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6321" name="图片 1" descr="YM373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28900" y="260350"/>
            <a:ext cx="3057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6322" name="图片 2" descr="YM373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13" y="188913"/>
            <a:ext cx="3059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6323" name="图片 3" descr="YM373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2013" y="3502025"/>
            <a:ext cx="3059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6324" name="图片 4" descr="YM373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5775" y="3502025"/>
            <a:ext cx="3059113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6325" name="图片 5" descr="YM373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538" y="3502025"/>
            <a:ext cx="3059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6326" name="图片 6" descr="YM373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8988" y="260350"/>
            <a:ext cx="3057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6327" name="图片 7" descr="YM373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89263" y="260350"/>
            <a:ext cx="3057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6328" name="图片 8" descr="YM373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" y="260350"/>
            <a:ext cx="3059113" cy="3060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7345" name="图片 4" descr="YM373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67400" y="3573463"/>
            <a:ext cx="3062288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7346" name="图片 5" descr="YM373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2138" y="3644900"/>
            <a:ext cx="3059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7347" name="图片 6" descr="YM373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25" y="3644900"/>
            <a:ext cx="3057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7348" name="图片 7" descr="YM373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5963" y="188913"/>
            <a:ext cx="3060700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69" name="图片 2" descr="Y90766-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2138" y="260668"/>
            <a:ext cx="3060700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0" name="图片 3" descr="Y90767-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288" y="188913"/>
            <a:ext cx="3059112" cy="3060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433" name="图片 1" descr="YM3856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725" y="136525"/>
            <a:ext cx="407987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4" name="图片 2" descr="YM38573"/>
          <p:cNvPicPr>
            <a:picLocks noChangeAspect="1"/>
          </p:cNvPicPr>
          <p:nvPr/>
        </p:nvPicPr>
        <p:blipFill>
          <a:blip r:embed="rId2"/>
          <a:srcRect t="10873" b="11476"/>
          <a:stretch>
            <a:fillRect/>
          </a:stretch>
        </p:blipFill>
        <p:spPr>
          <a:xfrm>
            <a:off x="4716463" y="44450"/>
            <a:ext cx="3887787" cy="3019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5" name="图片 4" descr="YM38575"/>
          <p:cNvPicPr>
            <a:picLocks noChangeAspect="1"/>
          </p:cNvPicPr>
          <p:nvPr/>
        </p:nvPicPr>
        <p:blipFill>
          <a:blip r:embed="rId3"/>
          <a:srcRect b="15073"/>
          <a:stretch>
            <a:fillRect/>
          </a:stretch>
        </p:blipFill>
        <p:spPr>
          <a:xfrm>
            <a:off x="5108575" y="3284538"/>
            <a:ext cx="3390900" cy="28813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6" name="图片 3" descr="YM38576"/>
          <p:cNvPicPr>
            <a:picLocks noChangeAspect="1"/>
          </p:cNvPicPr>
          <p:nvPr/>
        </p:nvPicPr>
        <p:blipFill>
          <a:blip r:embed="rId4"/>
          <a:srcRect t="16785" b="12715"/>
          <a:stretch>
            <a:fillRect/>
          </a:stretch>
        </p:blipFill>
        <p:spPr>
          <a:xfrm>
            <a:off x="395288" y="3355975"/>
            <a:ext cx="4291012" cy="30257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4033" name="图片 1" descr="YJM372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59113" y="225425"/>
            <a:ext cx="3060700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4" name="图片 2" descr="YJM372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1863" y="225425"/>
            <a:ext cx="3060700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5" name="图片 3" descr="YM371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50" y="225425"/>
            <a:ext cx="3059113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6" name="图片 4" descr="YM3724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388" y="3429000"/>
            <a:ext cx="3060700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7" name="图片 5" descr="YM372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5775" y="3429000"/>
            <a:ext cx="3059113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5" name="图片 1" descr="Y10801-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8353" y="371729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5057" name="图片 1" descr="YM359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950" y="190500"/>
            <a:ext cx="3060700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58" name="图片 2" descr="YM359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050" y="190500"/>
            <a:ext cx="3060700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59" name="图片 3" descr="YM359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6150" y="190500"/>
            <a:ext cx="3059113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0" name="图片 4" descr="YM359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3450" y="3502025"/>
            <a:ext cx="3060700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1" name="图片 5" descr="YM359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5775" y="3502025"/>
            <a:ext cx="3059113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2" name="图片 6" descr="YM359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925" y="3502025"/>
            <a:ext cx="3060700" cy="30591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4273" name="图片 2" descr="YJM37100"/>
          <p:cNvPicPr>
            <a:picLocks noChangeAspect="1"/>
          </p:cNvPicPr>
          <p:nvPr/>
        </p:nvPicPr>
        <p:blipFill>
          <a:blip r:embed="rId1"/>
          <a:srcRect l="17778" t="6664" r="6645" b="2216"/>
          <a:stretch>
            <a:fillRect/>
          </a:stretch>
        </p:blipFill>
        <p:spPr>
          <a:xfrm>
            <a:off x="5219700" y="260350"/>
            <a:ext cx="2449513" cy="2952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4274" name="图片 4" descr="YJM371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913" y="60325"/>
            <a:ext cx="3240087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4275" name="图片 5" descr="YJM371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4800" y="3284538"/>
            <a:ext cx="3240088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4276" name="图片 6" descr="YJM37104"/>
          <p:cNvPicPr>
            <a:picLocks noChangeAspect="1"/>
          </p:cNvPicPr>
          <p:nvPr/>
        </p:nvPicPr>
        <p:blipFill>
          <a:blip r:embed="rId4"/>
          <a:srcRect l="16660" t="2234" r="14445"/>
          <a:stretch>
            <a:fillRect/>
          </a:stretch>
        </p:blipFill>
        <p:spPr>
          <a:xfrm>
            <a:off x="6372225" y="3357563"/>
            <a:ext cx="2232025" cy="3167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4277" name="图片 7" descr="YJM3710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213100"/>
            <a:ext cx="3240088" cy="32400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7649" name="图片 1" descr="YJM371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52750" y="3573463"/>
            <a:ext cx="3060700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0" name="图片 3" descr="YM371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7550" y="3573463"/>
            <a:ext cx="3060700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1" name="图片 4" descr="YM371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425" y="188913"/>
            <a:ext cx="3060700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4" name="图片 7" descr="YM371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2750" y="188913"/>
            <a:ext cx="3059113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75" name="图片 3" descr="YM3712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85750" y="406400"/>
            <a:ext cx="3059113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57" name="图片 2" descr="YM396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778" y="3500755"/>
            <a:ext cx="3240087" cy="32400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74" name="图片 7" descr="Y10807-4"/>
          <p:cNvPicPr>
            <a:picLocks noChangeAspect="1"/>
          </p:cNvPicPr>
          <p:nvPr/>
        </p:nvPicPr>
        <p:blipFill>
          <a:blip r:embed="rId1"/>
          <a:srcRect l="17508" r="19978"/>
          <a:stretch>
            <a:fillRect/>
          </a:stretch>
        </p:blipFill>
        <p:spPr>
          <a:xfrm>
            <a:off x="3851910" y="153670"/>
            <a:ext cx="1912938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图片 1" descr="Y10802-4"/>
          <p:cNvPicPr>
            <a:picLocks noChangeAspect="1"/>
          </p:cNvPicPr>
          <p:nvPr/>
        </p:nvPicPr>
        <p:blipFill>
          <a:blip r:embed="rId2"/>
          <a:srcRect l="22514" r="19978"/>
          <a:stretch>
            <a:fillRect/>
          </a:stretch>
        </p:blipFill>
        <p:spPr>
          <a:xfrm>
            <a:off x="3707448" y="3429000"/>
            <a:ext cx="1760537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2" name="图片 4" descr="Y10803-4"/>
          <p:cNvPicPr>
            <a:picLocks noChangeAspect="1"/>
          </p:cNvPicPr>
          <p:nvPr/>
        </p:nvPicPr>
        <p:blipFill>
          <a:blip r:embed="rId3"/>
          <a:srcRect l="17508" r="17487"/>
          <a:stretch>
            <a:fillRect/>
          </a:stretch>
        </p:blipFill>
        <p:spPr>
          <a:xfrm>
            <a:off x="971550" y="188595"/>
            <a:ext cx="1989138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3" name="图片 5" descr="Y10804-4"/>
          <p:cNvPicPr>
            <a:picLocks noChangeAspect="1"/>
          </p:cNvPicPr>
          <p:nvPr/>
        </p:nvPicPr>
        <p:blipFill>
          <a:blip r:embed="rId4"/>
          <a:srcRect l="22514" r="22470"/>
          <a:stretch>
            <a:fillRect/>
          </a:stretch>
        </p:blipFill>
        <p:spPr>
          <a:xfrm>
            <a:off x="1043940" y="3356293"/>
            <a:ext cx="1682750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6" name="图片 5" descr="Y10805-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7718" y="3535680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7" name="图片 6" descr="Y10806-4"/>
          <p:cNvPicPr>
            <a:picLocks noChangeAspect="1"/>
          </p:cNvPicPr>
          <p:nvPr/>
        </p:nvPicPr>
        <p:blipFill>
          <a:blip r:embed="rId6"/>
          <a:srcRect l="17508" r="9967"/>
          <a:stretch>
            <a:fillRect/>
          </a:stretch>
        </p:blipFill>
        <p:spPr>
          <a:xfrm>
            <a:off x="6444298" y="260668"/>
            <a:ext cx="2089150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03" name="图片 6" descr="YJM3731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14995" r="14995"/>
          <a:stretch>
            <a:fillRect/>
          </a:stretch>
        </p:blipFill>
        <p:spPr>
          <a:xfrm>
            <a:off x="611505" y="-317"/>
            <a:ext cx="20161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04" name="图片 1" descr="YM12237B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654040" y="115888"/>
            <a:ext cx="2881313" cy="28813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05" name="图片 2" descr="YM12237A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700020" y="44133"/>
            <a:ext cx="288131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5297" name="图片 8" descr="YJM3710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l="6725" t="20160" r="7614" b="7614"/>
          <a:stretch>
            <a:fillRect/>
          </a:stretch>
        </p:blipFill>
        <p:spPr>
          <a:xfrm>
            <a:off x="683260" y="3644900"/>
            <a:ext cx="2776220" cy="23406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YM37126"/>
          <p:cNvPicPr>
            <a:picLocks noChangeAspect="1"/>
          </p:cNvPicPr>
          <p:nvPr/>
        </p:nvPicPr>
        <p:blipFill>
          <a:blip r:embed="rId9"/>
          <a:srcRect t="5054" r="10034"/>
          <a:stretch>
            <a:fillRect/>
          </a:stretch>
        </p:blipFill>
        <p:spPr>
          <a:xfrm>
            <a:off x="4283710" y="2924810"/>
            <a:ext cx="3293745" cy="3476625"/>
          </a:xfrm>
          <a:prstGeom prst="snip2Diag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 1" descr="YM540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66950" y="817563"/>
            <a:ext cx="2519363" cy="25193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2" name="图片 2" descr="YM540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538" y="817563"/>
            <a:ext cx="2520950" cy="25193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3" name="图片 3" descr="YM540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9713" y="817563"/>
            <a:ext cx="2519362" cy="25193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4" name="图片 4" descr="YM5400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363" y="817563"/>
            <a:ext cx="2519362" cy="25193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图片 5" descr="YM5400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9713" y="3500438"/>
            <a:ext cx="2519362" cy="2520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图片 6" descr="YM5400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7538" y="3500438"/>
            <a:ext cx="2520950" cy="2520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7" name="图片 7" descr="YM5400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66950" y="3500438"/>
            <a:ext cx="2519363" cy="2520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8" name="图片 8" descr="YM5400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363" y="3500438"/>
            <a:ext cx="2519362" cy="25209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9697" name="图片 4" descr="YJM37128"/>
          <p:cNvPicPr>
            <a:picLocks noChangeAspect="1"/>
          </p:cNvPicPr>
          <p:nvPr/>
        </p:nvPicPr>
        <p:blipFill>
          <a:blip r:embed="rId1"/>
          <a:srcRect t="22232"/>
          <a:stretch>
            <a:fillRect/>
          </a:stretch>
        </p:blipFill>
        <p:spPr>
          <a:xfrm>
            <a:off x="3420110" y="908685"/>
            <a:ext cx="5554663" cy="4319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5298" name="图片 1" descr="YJM3710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10561" t="7036" r="10188" b="4907"/>
          <a:stretch>
            <a:fillRect/>
          </a:stretch>
        </p:blipFill>
        <p:spPr>
          <a:xfrm>
            <a:off x="467360" y="476885"/>
            <a:ext cx="2746375" cy="30530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5299" name="图片 2" descr="YJM37101"/>
          <p:cNvPicPr>
            <a:picLocks noChangeAspect="1"/>
          </p:cNvPicPr>
          <p:nvPr/>
        </p:nvPicPr>
        <p:blipFill>
          <a:blip r:embed="rId4"/>
          <a:srcRect t="28741" b="14555"/>
          <a:stretch>
            <a:fillRect/>
          </a:stretch>
        </p:blipFill>
        <p:spPr>
          <a:xfrm>
            <a:off x="755650" y="3933190"/>
            <a:ext cx="4155440" cy="23564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7" name="图片 3" descr="YM38382"/>
          <p:cNvPicPr>
            <a:picLocks noChangeAspect="1"/>
          </p:cNvPicPr>
          <p:nvPr/>
        </p:nvPicPr>
        <p:blipFill>
          <a:blip r:embed="rId1"/>
          <a:srcRect l="24521" r="17464"/>
          <a:stretch>
            <a:fillRect/>
          </a:stretch>
        </p:blipFill>
        <p:spPr>
          <a:xfrm>
            <a:off x="2843213" y="3429000"/>
            <a:ext cx="17748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8" name="图片 4" descr="YM38383"/>
          <p:cNvPicPr>
            <a:picLocks noChangeAspect="1"/>
          </p:cNvPicPr>
          <p:nvPr/>
        </p:nvPicPr>
        <p:blipFill>
          <a:blip r:embed="rId2"/>
          <a:srcRect l="20023" r="22470"/>
          <a:stretch>
            <a:fillRect/>
          </a:stretch>
        </p:blipFill>
        <p:spPr>
          <a:xfrm>
            <a:off x="4816475" y="3429000"/>
            <a:ext cx="1760538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9" name="图片 1" descr="YM38469"/>
          <p:cNvPicPr>
            <a:picLocks noChangeAspect="1"/>
          </p:cNvPicPr>
          <p:nvPr/>
        </p:nvPicPr>
        <p:blipFill>
          <a:blip r:embed="rId3"/>
          <a:srcRect l="20085" r="19922"/>
          <a:stretch>
            <a:fillRect/>
          </a:stretch>
        </p:blipFill>
        <p:spPr>
          <a:xfrm>
            <a:off x="6877050" y="3429000"/>
            <a:ext cx="1835150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0" name="图片 2" descr="YM38448"/>
          <p:cNvPicPr>
            <a:picLocks noChangeAspect="1"/>
          </p:cNvPicPr>
          <p:nvPr/>
        </p:nvPicPr>
        <p:blipFill>
          <a:blip r:embed="rId4"/>
          <a:srcRect l="22488" r="17496"/>
          <a:stretch>
            <a:fillRect/>
          </a:stretch>
        </p:blipFill>
        <p:spPr>
          <a:xfrm>
            <a:off x="6156325" y="188913"/>
            <a:ext cx="1836738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1" name="图片 5" descr="YM38468"/>
          <p:cNvPicPr>
            <a:picLocks noChangeAspect="1"/>
          </p:cNvPicPr>
          <p:nvPr/>
        </p:nvPicPr>
        <p:blipFill>
          <a:blip r:embed="rId5"/>
          <a:srcRect l="22514" r="22470"/>
          <a:stretch>
            <a:fillRect/>
          </a:stretch>
        </p:blipFill>
        <p:spPr>
          <a:xfrm>
            <a:off x="755650" y="3429000"/>
            <a:ext cx="1682750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2" name="图片 6" descr="YM3850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7675" y="261938"/>
            <a:ext cx="2946400" cy="2946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3" name="图片 7" descr="YM3850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0700" y="261938"/>
            <a:ext cx="3060700" cy="30591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1" name="图片 1" descr="YM385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7850" y="3490913"/>
            <a:ext cx="2962275" cy="2962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2" name="图片 2" descr="YM3850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0" y="525463"/>
            <a:ext cx="2654300" cy="26558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3" name="图片 3" descr="YM3850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888" y="30162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4" name="图片 4" descr="YM3850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3450" y="357346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5" name="图片 5" descr="YM385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0400" y="30162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6" name="图片 6" descr="YM38505"/>
          <p:cNvPicPr>
            <a:picLocks noChangeAspect="1"/>
          </p:cNvPicPr>
          <p:nvPr/>
        </p:nvPicPr>
        <p:blipFill>
          <a:blip r:embed="rId6"/>
          <a:srcRect l="17332" t="9988" r="15767" b="7497"/>
          <a:stretch>
            <a:fillRect/>
          </a:stretch>
        </p:blipFill>
        <p:spPr>
          <a:xfrm>
            <a:off x="682625" y="3573463"/>
            <a:ext cx="2335213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457" name="图片 1" descr="YM3857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87675" y="3502025"/>
            <a:ext cx="3168650" cy="3167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58" name="图片 2" descr="YM385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1863" y="260350"/>
            <a:ext cx="3168650" cy="3168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59" name="图片 3" descr="YM385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575" y="188913"/>
            <a:ext cx="3168650" cy="3167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0" name="图片 5" descr="YM3858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50" y="188913"/>
            <a:ext cx="3167063" cy="3167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1" name="图片 8" descr="YM3857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388" y="3500438"/>
            <a:ext cx="3168650" cy="3168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2" name="图片 9" descr="YM38566"/>
          <p:cNvPicPr>
            <a:picLocks noChangeAspect="1"/>
          </p:cNvPicPr>
          <p:nvPr/>
        </p:nvPicPr>
        <p:blipFill>
          <a:blip r:embed="rId6"/>
          <a:srcRect l="14133" r="22350"/>
          <a:stretch>
            <a:fillRect/>
          </a:stretch>
        </p:blipFill>
        <p:spPr>
          <a:xfrm>
            <a:off x="6083300" y="3502025"/>
            <a:ext cx="1944688" cy="30591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3" name="图片 1" descr="YM3830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24188" y="188913"/>
            <a:ext cx="3168650" cy="3167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4" name="图片 2" descr="YM3838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2013" y="188913"/>
            <a:ext cx="3167062" cy="3167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5" name="图片 5" descr="YM3838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50" y="188913"/>
            <a:ext cx="3167063" cy="3167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6" name="图片 6" descr="YM3830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2013" y="3429000"/>
            <a:ext cx="3167062" cy="3167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7" name="图片 7" descr="YM3830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4188" y="3429000"/>
            <a:ext cx="3168650" cy="3167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8" name="图片 8" descr="YM38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950" y="3429000"/>
            <a:ext cx="3167063" cy="31670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1985" name="图片 1" descr="YM35995-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117475"/>
            <a:ext cx="3240088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6" name="图片 2" descr="YM35994-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6738" y="71438"/>
            <a:ext cx="3238500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7" name="图片 3" descr="YM35993-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2913" y="3357563"/>
            <a:ext cx="3322637" cy="33226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8" name="图片 4" descr="YM35992-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988" y="3357563"/>
            <a:ext cx="3240087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9" name="图片 5" descr="YM35991-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1063" y="117475"/>
            <a:ext cx="3148012" cy="31480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90" name="图片 6" descr="YM35990-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388" y="3357563"/>
            <a:ext cx="3240087" cy="32400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8369" name="图片 1" descr="YM3730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188913"/>
            <a:ext cx="3060700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8370" name="图片 2" descr="YM373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9263" y="188913"/>
            <a:ext cx="3059112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8371" name="图片 3" descr="YM373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6113" y="188913"/>
            <a:ext cx="3059112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8372" name="图片 4" descr="YM37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988" y="3573463"/>
            <a:ext cx="3059112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8373" name="图片 5" descr="YM3730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7675" y="3573463"/>
            <a:ext cx="3060700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8374" name="图片 6" descr="YM3730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950" y="3573463"/>
            <a:ext cx="3059113" cy="30591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9393" name="图片 1" descr="YM3730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3560763"/>
            <a:ext cx="3060700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9394" name="图片 2" descr="YM3730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425" y="344488"/>
            <a:ext cx="3060700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9395" name="图片 3" descr="YM3730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344488"/>
            <a:ext cx="3060700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9396" name="图片 4" descr="YM3730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0" y="271463"/>
            <a:ext cx="3060700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9397" name="图片 1" descr="YM373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3575" y="3560763"/>
            <a:ext cx="3060700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9398" name="图片 2" descr="YM3734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8988" y="3560763"/>
            <a:ext cx="3059112" cy="30591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17" name="图片 1" descr="YM3848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16463" y="225425"/>
            <a:ext cx="3059112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8" name="图片 2" descr="YM3849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525" y="188913"/>
            <a:ext cx="3060700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9" name="图片 3" descr="YM3849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9338" y="3502025"/>
            <a:ext cx="3060700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0" name="图片 4" descr="YM3849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525" y="3500438"/>
            <a:ext cx="3060700" cy="3060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271145" y="231140"/>
            <a:ext cx="3048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Ball Dia. 10CM</a:t>
            </a:r>
            <a:endParaRPr lang="en-US" altLang="zh-CN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71" name="图片 3" descr="YM3847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6033" y="3429000"/>
            <a:ext cx="3060700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3" name="图片 5" descr="YM3848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9383" y="116840"/>
            <a:ext cx="3059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4" name="图片 6" descr="YM38493"/>
          <p:cNvPicPr>
            <a:picLocks noChangeAspect="1"/>
          </p:cNvPicPr>
          <p:nvPr/>
        </p:nvPicPr>
        <p:blipFill>
          <a:blip r:embed="rId3"/>
          <a:srcRect t="7056" r="9421"/>
          <a:stretch>
            <a:fillRect/>
          </a:stretch>
        </p:blipFill>
        <p:spPr>
          <a:xfrm>
            <a:off x="1187133" y="188913"/>
            <a:ext cx="2941637" cy="3019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3" descr="YM3848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3528" y="3285490"/>
            <a:ext cx="3060700" cy="3060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469900" y="252095"/>
            <a:ext cx="3048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BALL DIA.80CM</a:t>
            </a:r>
            <a:endParaRPr lang="en-US" altLang="zh-CN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69" name="图片 1" descr="YM385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043" y="260985"/>
            <a:ext cx="3059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0" name="图片 2" descr="YM3847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2138" y="152400"/>
            <a:ext cx="3059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2" name="图片 4" descr="YM384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9813" y="260350"/>
            <a:ext cx="2844800" cy="2844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3" name="图片 1" descr="YM3847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3408" y="3501390"/>
            <a:ext cx="3059112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4" name="图片 2" descr="YM3848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1695" y="3501390"/>
            <a:ext cx="3059113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6" name="图片 4" descr="YM3848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288" y="3501390"/>
            <a:ext cx="3060700" cy="30591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133350" y="214630"/>
            <a:ext cx="3048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BALL DIA. 6.5CM</a:t>
            </a:r>
            <a:endParaRPr lang="en-US" altLang="zh-CN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0418" name="图片 2" descr="YM373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1490" y="332740"/>
            <a:ext cx="3060700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0419" name="图片 3" descr="YM373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5510" y="476885"/>
            <a:ext cx="3060700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0420" name="图片 4" descr="YM373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0575" y="3502025"/>
            <a:ext cx="3060700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0421" name="图片 5" descr="YM373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0700" y="3502025"/>
            <a:ext cx="3060700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0422" name="图片 6" descr="YM373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825" y="3502025"/>
            <a:ext cx="3062288" cy="3060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179705" y="189230"/>
            <a:ext cx="4572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>
                <a:sym typeface="+mn-ea"/>
              </a:rPr>
              <a:t>BALL DIA. 6.5CM</a:t>
            </a:r>
            <a:endParaRPr lang="en-US" altLang="zh-CN">
              <a:sym typeface="+mn-ea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5" name="图片 1" descr="YM3848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332423"/>
            <a:ext cx="3060700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6" name="图片 2" descr="YM384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0700" y="332423"/>
            <a:ext cx="3059113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7" name="图片 3" descr="YM3848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425" y="332423"/>
            <a:ext cx="3060700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8" name="图片 6" descr="YM3847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0425" y="3502025"/>
            <a:ext cx="3059113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9" name="图片 7" descr="YM3847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0700" y="3429000"/>
            <a:ext cx="3059113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0" name="图片 8" descr="YM3847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388" y="3502025"/>
            <a:ext cx="3059112" cy="30591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194310" y="87630"/>
            <a:ext cx="3048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BALL DIA. 4.5CM</a:t>
            </a:r>
            <a:endParaRPr lang="en-US" altLang="zh-CN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0417" name="图片 1" descr="YM3733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5650" y="189865"/>
            <a:ext cx="2881494" cy="288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7" name="图片 5" descr="YM3848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7945" y="118110"/>
            <a:ext cx="2878507" cy="288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8" name="图片 6" descr="YM384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995" y="3717290"/>
            <a:ext cx="2880000" cy="288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42" name="图片 2" descr="YM373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4570" y="3861435"/>
            <a:ext cx="2877013" cy="2880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194310" y="87630"/>
            <a:ext cx="3048000" cy="2880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/>
              <a:t>BALL DIA. 4.5CM</a:t>
            </a:r>
            <a:endParaRPr lang="en-US" altLang="zh-CN"/>
          </a:p>
        </p:txBody>
      </p:sp>
      <p:pic>
        <p:nvPicPr>
          <p:cNvPr id="59398" name="图片 2" descr="YM37342"/>
          <p:cNvPicPr>
            <a:picLocks noChangeAspect="1"/>
          </p:cNvPicPr>
          <p:nvPr/>
        </p:nvPicPr>
        <p:blipFill>
          <a:blip r:embed="rId5"/>
          <a:srcRect l="10000" t="5006" r="5005" b="4983"/>
          <a:stretch>
            <a:fillRect/>
          </a:stretch>
        </p:blipFill>
        <p:spPr>
          <a:xfrm>
            <a:off x="3148330" y="2637155"/>
            <a:ext cx="2719843" cy="2880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481" name="图片 2" descr="YM56401"/>
          <p:cNvPicPr>
            <a:picLocks noChangeAspect="1"/>
          </p:cNvPicPr>
          <p:nvPr/>
        </p:nvPicPr>
        <p:blipFill>
          <a:blip r:embed="rId1"/>
          <a:srcRect l="3378"/>
          <a:stretch>
            <a:fillRect/>
          </a:stretch>
        </p:blipFill>
        <p:spPr>
          <a:xfrm>
            <a:off x="3203575" y="3357563"/>
            <a:ext cx="3060700" cy="3168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2" name="图片 3" descr="YM56402"/>
          <p:cNvPicPr>
            <a:picLocks noChangeAspect="1"/>
          </p:cNvPicPr>
          <p:nvPr/>
        </p:nvPicPr>
        <p:blipFill>
          <a:blip r:embed="rId2"/>
          <a:srcRect l="7097" t="11365" r="6525" b="13631"/>
          <a:stretch>
            <a:fillRect/>
          </a:stretch>
        </p:blipFill>
        <p:spPr>
          <a:xfrm>
            <a:off x="3041650" y="476250"/>
            <a:ext cx="2951163" cy="2562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3" name="图片 4" descr="YM56403"/>
          <p:cNvPicPr>
            <a:picLocks noChangeAspect="1"/>
          </p:cNvPicPr>
          <p:nvPr/>
        </p:nvPicPr>
        <p:blipFill>
          <a:blip r:embed="rId3"/>
          <a:srcRect l="6226" t="6815" b="11345"/>
          <a:stretch>
            <a:fillRect/>
          </a:stretch>
        </p:blipFill>
        <p:spPr>
          <a:xfrm>
            <a:off x="6156325" y="476250"/>
            <a:ext cx="2970213" cy="25923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4" name="图片 5" descr="YM56404"/>
          <p:cNvPicPr>
            <a:picLocks noChangeAspect="1"/>
          </p:cNvPicPr>
          <p:nvPr/>
        </p:nvPicPr>
        <p:blipFill>
          <a:blip r:embed="rId4"/>
          <a:srcRect l="12486" t="6815" r="12497" b="6795"/>
          <a:stretch>
            <a:fillRect/>
          </a:stretch>
        </p:blipFill>
        <p:spPr>
          <a:xfrm>
            <a:off x="395288" y="355600"/>
            <a:ext cx="2482850" cy="2857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5" name="图片 7" descr="YM56406"/>
          <p:cNvPicPr>
            <a:picLocks noChangeAspect="1"/>
          </p:cNvPicPr>
          <p:nvPr/>
        </p:nvPicPr>
        <p:blipFill>
          <a:blip r:embed="rId5"/>
          <a:srcRect l="6226" r="5103"/>
          <a:stretch>
            <a:fillRect/>
          </a:stretch>
        </p:blipFill>
        <p:spPr>
          <a:xfrm>
            <a:off x="6227763" y="3357563"/>
            <a:ext cx="2808287" cy="3168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6" name="图片 8" descr="YM56407"/>
          <p:cNvPicPr>
            <a:picLocks noChangeAspect="1"/>
          </p:cNvPicPr>
          <p:nvPr/>
        </p:nvPicPr>
        <p:blipFill>
          <a:blip r:embed="rId6"/>
          <a:srcRect r="3969"/>
          <a:stretch>
            <a:fillRect/>
          </a:stretch>
        </p:blipFill>
        <p:spPr>
          <a:xfrm>
            <a:off x="161925" y="3357563"/>
            <a:ext cx="3041650" cy="31686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41" name="图片 1" descr="YM3734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47720" y="476885"/>
            <a:ext cx="3057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43" name="图片 3" descr="YM373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9473" y="332740"/>
            <a:ext cx="3057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44" name="图片 4" descr="YM373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1863" y="3537585"/>
            <a:ext cx="3059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45" name="图片 5" descr="YM373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5965" y="3679825"/>
            <a:ext cx="3059113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46" name="图片 6" descr="YM373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360" y="3679825"/>
            <a:ext cx="3059113" cy="3060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194310" y="87630"/>
            <a:ext cx="3048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BALL DIA. 4.5CM</a:t>
            </a:r>
            <a:endParaRPr lang="en-US" altLang="zh-CN"/>
          </a:p>
        </p:txBody>
      </p:sp>
      <p:pic>
        <p:nvPicPr>
          <p:cNvPr id="59397" name="图片 1" descr="YM3734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750" y="620713"/>
            <a:ext cx="3060700" cy="30591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5601" name="图片 5" descr="YM54007B"/>
          <p:cNvPicPr>
            <a:picLocks noChangeAspect="1"/>
          </p:cNvPicPr>
          <p:nvPr/>
        </p:nvPicPr>
        <p:blipFill>
          <a:blip r:embed="rId1"/>
          <a:srcRect l="12503" r="9988"/>
          <a:stretch>
            <a:fillRect/>
          </a:stretch>
        </p:blipFill>
        <p:spPr>
          <a:xfrm>
            <a:off x="95250" y="404813"/>
            <a:ext cx="22320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2" name="图片 9" descr="YM54008"/>
          <p:cNvPicPr>
            <a:picLocks noChangeAspect="1"/>
          </p:cNvPicPr>
          <p:nvPr/>
        </p:nvPicPr>
        <p:blipFill>
          <a:blip r:embed="rId2"/>
          <a:srcRect l="17487" r="12480"/>
          <a:stretch>
            <a:fillRect/>
          </a:stretch>
        </p:blipFill>
        <p:spPr>
          <a:xfrm>
            <a:off x="6953250" y="3644900"/>
            <a:ext cx="20161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3" name="图片 10" descr="YM54002B"/>
          <p:cNvPicPr>
            <a:picLocks noChangeAspect="1"/>
          </p:cNvPicPr>
          <p:nvPr/>
        </p:nvPicPr>
        <p:blipFill>
          <a:blip r:embed="rId3"/>
          <a:srcRect l="15007" r="8856"/>
          <a:stretch>
            <a:fillRect/>
          </a:stretch>
        </p:blipFill>
        <p:spPr>
          <a:xfrm>
            <a:off x="6880225" y="404813"/>
            <a:ext cx="2190750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4" name="图片 11" descr="YM54005B"/>
          <p:cNvPicPr>
            <a:picLocks noChangeAspect="1"/>
          </p:cNvPicPr>
          <p:nvPr/>
        </p:nvPicPr>
        <p:blipFill>
          <a:blip r:embed="rId4"/>
          <a:srcRect l="11224" r="11246"/>
          <a:stretch>
            <a:fillRect/>
          </a:stretch>
        </p:blipFill>
        <p:spPr>
          <a:xfrm>
            <a:off x="179388" y="3644900"/>
            <a:ext cx="22320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5" name="图片 12" descr="YM54006B"/>
          <p:cNvPicPr>
            <a:picLocks noChangeAspect="1"/>
          </p:cNvPicPr>
          <p:nvPr/>
        </p:nvPicPr>
        <p:blipFill>
          <a:blip r:embed="rId5"/>
          <a:srcRect l="9988" r="12512"/>
          <a:stretch>
            <a:fillRect/>
          </a:stretch>
        </p:blipFill>
        <p:spPr>
          <a:xfrm>
            <a:off x="4649788" y="404813"/>
            <a:ext cx="22320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6" name="图片 16" descr="YM54003B"/>
          <p:cNvPicPr>
            <a:picLocks noChangeAspect="1"/>
          </p:cNvPicPr>
          <p:nvPr/>
        </p:nvPicPr>
        <p:blipFill>
          <a:blip r:embed="rId6"/>
          <a:srcRect l="6233" r="16846"/>
          <a:stretch>
            <a:fillRect/>
          </a:stretch>
        </p:blipFill>
        <p:spPr>
          <a:xfrm>
            <a:off x="2336800" y="347663"/>
            <a:ext cx="2303463" cy="2994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7" name="图片 17" descr="YM54004B"/>
          <p:cNvPicPr>
            <a:picLocks noChangeAspect="1"/>
          </p:cNvPicPr>
          <p:nvPr/>
        </p:nvPicPr>
        <p:blipFill>
          <a:blip r:embed="rId7"/>
          <a:srcRect l="10738" r="14255"/>
          <a:stretch>
            <a:fillRect/>
          </a:stretch>
        </p:blipFill>
        <p:spPr>
          <a:xfrm>
            <a:off x="2486025" y="3644900"/>
            <a:ext cx="2159000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8" name="图片 18" descr="YM54001B"/>
          <p:cNvPicPr>
            <a:picLocks noChangeAspect="1"/>
          </p:cNvPicPr>
          <p:nvPr/>
        </p:nvPicPr>
        <p:blipFill>
          <a:blip r:embed="rId8"/>
          <a:srcRect l="12503" r="12480"/>
          <a:stretch>
            <a:fillRect/>
          </a:stretch>
        </p:blipFill>
        <p:spPr>
          <a:xfrm>
            <a:off x="4719638" y="3644900"/>
            <a:ext cx="2160587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6625" name="图片 1" descr="YM35929G"/>
          <p:cNvPicPr>
            <a:picLocks noChangeAspect="1"/>
          </p:cNvPicPr>
          <p:nvPr/>
        </p:nvPicPr>
        <p:blipFill>
          <a:blip r:embed="rId1"/>
          <a:srcRect l="20023" r="19978"/>
          <a:stretch>
            <a:fillRect/>
          </a:stretch>
        </p:blipFill>
        <p:spPr>
          <a:xfrm>
            <a:off x="3563938" y="3357563"/>
            <a:ext cx="1943100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6" name="图片 2" descr="YM35926G"/>
          <p:cNvPicPr>
            <a:picLocks noChangeAspect="1"/>
          </p:cNvPicPr>
          <p:nvPr/>
        </p:nvPicPr>
        <p:blipFill>
          <a:blip r:embed="rId2"/>
          <a:srcRect l="19138" r="18356"/>
          <a:stretch>
            <a:fillRect/>
          </a:stretch>
        </p:blipFill>
        <p:spPr>
          <a:xfrm>
            <a:off x="3598863" y="188913"/>
            <a:ext cx="2025650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7" name="图片 4" descr="YM35928G"/>
          <p:cNvPicPr>
            <a:picLocks noChangeAspect="1"/>
          </p:cNvPicPr>
          <p:nvPr/>
        </p:nvPicPr>
        <p:blipFill>
          <a:blip r:embed="rId3"/>
          <a:srcRect l="18271" r="21690"/>
          <a:stretch>
            <a:fillRect/>
          </a:stretch>
        </p:blipFill>
        <p:spPr>
          <a:xfrm>
            <a:off x="6443663" y="188913"/>
            <a:ext cx="1944687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8" name="图片 5" descr="YM37311G"/>
          <p:cNvPicPr>
            <a:picLocks noChangeAspect="1"/>
          </p:cNvPicPr>
          <p:nvPr/>
        </p:nvPicPr>
        <p:blipFill>
          <a:blip r:embed="rId4"/>
          <a:srcRect l="22491" r="24983"/>
          <a:stretch>
            <a:fillRect/>
          </a:stretch>
        </p:blipFill>
        <p:spPr>
          <a:xfrm>
            <a:off x="898525" y="3357563"/>
            <a:ext cx="1701800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9" name="图片 7" descr="YM37316G"/>
          <p:cNvPicPr>
            <a:picLocks noChangeAspect="1"/>
          </p:cNvPicPr>
          <p:nvPr/>
        </p:nvPicPr>
        <p:blipFill>
          <a:blip r:embed="rId5"/>
          <a:srcRect l="17508" r="19978"/>
          <a:stretch>
            <a:fillRect/>
          </a:stretch>
        </p:blipFill>
        <p:spPr>
          <a:xfrm>
            <a:off x="755650" y="188913"/>
            <a:ext cx="2024063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30" name="图片 9" descr="YM37320G"/>
          <p:cNvPicPr>
            <a:picLocks noChangeAspect="1"/>
          </p:cNvPicPr>
          <p:nvPr/>
        </p:nvPicPr>
        <p:blipFill>
          <a:blip r:embed="rId6"/>
          <a:srcRect l="19925" r="20059"/>
          <a:stretch>
            <a:fillRect/>
          </a:stretch>
        </p:blipFill>
        <p:spPr>
          <a:xfrm>
            <a:off x="6443663" y="3357563"/>
            <a:ext cx="1944687" cy="32400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7649" name="图片 1" descr="YM38375G"/>
          <p:cNvPicPr>
            <a:picLocks noChangeAspect="1"/>
          </p:cNvPicPr>
          <p:nvPr/>
        </p:nvPicPr>
        <p:blipFill>
          <a:blip r:embed="rId1"/>
          <a:srcRect l="23453" r="21515"/>
          <a:stretch>
            <a:fillRect/>
          </a:stretch>
        </p:blipFill>
        <p:spPr>
          <a:xfrm>
            <a:off x="6948488" y="3429000"/>
            <a:ext cx="15843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0" name="图片 2" descr="YM38377G"/>
          <p:cNvPicPr>
            <a:picLocks noChangeAspect="1"/>
          </p:cNvPicPr>
          <p:nvPr/>
        </p:nvPicPr>
        <p:blipFill>
          <a:blip r:embed="rId2"/>
          <a:srcRect l="20638" r="24353"/>
          <a:stretch>
            <a:fillRect/>
          </a:stretch>
        </p:blipFill>
        <p:spPr>
          <a:xfrm>
            <a:off x="4787900" y="3429000"/>
            <a:ext cx="15843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1" name="图片 3" descr="YM38384G"/>
          <p:cNvPicPr>
            <a:picLocks noChangeAspect="1"/>
          </p:cNvPicPr>
          <p:nvPr/>
        </p:nvPicPr>
        <p:blipFill>
          <a:blip r:embed="rId3"/>
          <a:srcRect l="22820" r="24684"/>
          <a:stretch>
            <a:fillRect/>
          </a:stretch>
        </p:blipFill>
        <p:spPr>
          <a:xfrm>
            <a:off x="2771775" y="3429000"/>
            <a:ext cx="1511300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2" name="图片 4" descr="YM38447G"/>
          <p:cNvPicPr>
            <a:picLocks noChangeAspect="1"/>
          </p:cNvPicPr>
          <p:nvPr/>
        </p:nvPicPr>
        <p:blipFill>
          <a:blip r:embed="rId4"/>
          <a:srcRect l="22337" r="22491"/>
          <a:stretch>
            <a:fillRect/>
          </a:stretch>
        </p:blipFill>
        <p:spPr>
          <a:xfrm>
            <a:off x="679450" y="3429000"/>
            <a:ext cx="1587500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3" name="图片 5" descr="YM38466G"/>
          <p:cNvPicPr>
            <a:picLocks noChangeAspect="1"/>
          </p:cNvPicPr>
          <p:nvPr/>
        </p:nvPicPr>
        <p:blipFill>
          <a:blip r:embed="rId5"/>
          <a:srcRect l="20000" r="19978"/>
          <a:stretch>
            <a:fillRect/>
          </a:stretch>
        </p:blipFill>
        <p:spPr>
          <a:xfrm>
            <a:off x="611188" y="404813"/>
            <a:ext cx="1728787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4" name="图片 6" descr="YM35927G"/>
          <p:cNvPicPr>
            <a:picLocks noChangeAspect="1"/>
          </p:cNvPicPr>
          <p:nvPr/>
        </p:nvPicPr>
        <p:blipFill>
          <a:blip r:embed="rId6"/>
          <a:srcRect l="15315" r="17169"/>
          <a:stretch>
            <a:fillRect/>
          </a:stretch>
        </p:blipFill>
        <p:spPr>
          <a:xfrm>
            <a:off x="2555875" y="404813"/>
            <a:ext cx="1944688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5" name="图片 7" descr="YM37313G"/>
          <p:cNvPicPr>
            <a:picLocks noChangeAspect="1"/>
          </p:cNvPicPr>
          <p:nvPr/>
        </p:nvPicPr>
        <p:blipFill>
          <a:blip r:embed="rId7"/>
          <a:srcRect l="25945" r="24030"/>
          <a:stretch>
            <a:fillRect/>
          </a:stretch>
        </p:blipFill>
        <p:spPr>
          <a:xfrm>
            <a:off x="7019925" y="404813"/>
            <a:ext cx="143986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6" name="图片 8" descr="YM37319G"/>
          <p:cNvPicPr>
            <a:picLocks noChangeAspect="1"/>
          </p:cNvPicPr>
          <p:nvPr/>
        </p:nvPicPr>
        <p:blipFill>
          <a:blip r:embed="rId8"/>
          <a:srcRect l="23122" r="21846"/>
          <a:stretch>
            <a:fillRect/>
          </a:stretch>
        </p:blipFill>
        <p:spPr>
          <a:xfrm>
            <a:off x="4859338" y="404813"/>
            <a:ext cx="15843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386" name="图片 3" descr="YM38536-YM38532"/>
          <p:cNvPicPr>
            <a:picLocks noChangeAspect="1"/>
          </p:cNvPicPr>
          <p:nvPr/>
        </p:nvPicPr>
        <p:blipFill>
          <a:blip r:embed="rId1"/>
          <a:srcRect t="15836" b="13600"/>
          <a:stretch>
            <a:fillRect/>
          </a:stretch>
        </p:blipFill>
        <p:spPr>
          <a:xfrm>
            <a:off x="755650" y="1124585"/>
            <a:ext cx="7715885" cy="40836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3" name="图片 2" descr="YM38496"/>
          <p:cNvPicPr>
            <a:picLocks noChangeAspect="1"/>
          </p:cNvPicPr>
          <p:nvPr/>
        </p:nvPicPr>
        <p:blipFill>
          <a:blip r:embed="rId1"/>
          <a:srcRect l="18452"/>
          <a:stretch>
            <a:fillRect/>
          </a:stretch>
        </p:blipFill>
        <p:spPr>
          <a:xfrm>
            <a:off x="539750" y="692150"/>
            <a:ext cx="1908175" cy="2339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4" name="图片 3" descr="YM38497"/>
          <p:cNvPicPr>
            <a:picLocks noChangeAspect="1"/>
          </p:cNvPicPr>
          <p:nvPr/>
        </p:nvPicPr>
        <p:blipFill>
          <a:blip r:embed="rId2"/>
          <a:srcRect l="20506"/>
          <a:stretch>
            <a:fillRect/>
          </a:stretch>
        </p:blipFill>
        <p:spPr>
          <a:xfrm>
            <a:off x="2771775" y="692150"/>
            <a:ext cx="1860550" cy="2339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5" name="图片 4" descr="YM38498"/>
          <p:cNvPicPr>
            <a:picLocks noChangeAspect="1"/>
          </p:cNvPicPr>
          <p:nvPr/>
        </p:nvPicPr>
        <p:blipFill>
          <a:blip r:embed="rId3"/>
          <a:srcRect l="19501"/>
          <a:stretch>
            <a:fillRect/>
          </a:stretch>
        </p:blipFill>
        <p:spPr>
          <a:xfrm>
            <a:off x="4932363" y="692150"/>
            <a:ext cx="1882775" cy="2339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6" name="图片 5" descr="YM38499"/>
          <p:cNvPicPr>
            <a:picLocks noChangeAspect="1"/>
          </p:cNvPicPr>
          <p:nvPr/>
        </p:nvPicPr>
        <p:blipFill>
          <a:blip r:embed="rId4"/>
          <a:srcRect l="15430"/>
          <a:stretch>
            <a:fillRect/>
          </a:stretch>
        </p:blipFill>
        <p:spPr>
          <a:xfrm>
            <a:off x="7021513" y="692150"/>
            <a:ext cx="1978025" cy="2339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7" name="图片 6" descr="YM38500"/>
          <p:cNvPicPr>
            <a:picLocks noChangeAspect="1"/>
          </p:cNvPicPr>
          <p:nvPr/>
        </p:nvPicPr>
        <p:blipFill>
          <a:blip r:embed="rId5"/>
          <a:srcRect l="21519"/>
          <a:stretch>
            <a:fillRect/>
          </a:stretch>
        </p:blipFill>
        <p:spPr>
          <a:xfrm>
            <a:off x="682625" y="3644900"/>
            <a:ext cx="1836738" cy="2339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8" name="图片 7" descr="YM38501"/>
          <p:cNvPicPr>
            <a:picLocks noChangeAspect="1"/>
          </p:cNvPicPr>
          <p:nvPr/>
        </p:nvPicPr>
        <p:blipFill>
          <a:blip r:embed="rId6"/>
          <a:srcRect l="19447"/>
          <a:stretch>
            <a:fillRect/>
          </a:stretch>
        </p:blipFill>
        <p:spPr>
          <a:xfrm>
            <a:off x="2771775" y="3644900"/>
            <a:ext cx="1884363" cy="2339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9" name="图片 8" descr="YM38502"/>
          <p:cNvPicPr>
            <a:picLocks noChangeAspect="1"/>
          </p:cNvPicPr>
          <p:nvPr/>
        </p:nvPicPr>
        <p:blipFill>
          <a:blip r:embed="rId7"/>
          <a:srcRect l="24522"/>
          <a:stretch>
            <a:fillRect/>
          </a:stretch>
        </p:blipFill>
        <p:spPr>
          <a:xfrm>
            <a:off x="7164388" y="3644900"/>
            <a:ext cx="1765300" cy="2339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0" name="图片 9" descr="YM38355"/>
          <p:cNvPicPr>
            <a:picLocks noChangeAspect="1"/>
          </p:cNvPicPr>
          <p:nvPr/>
        </p:nvPicPr>
        <p:blipFill>
          <a:blip r:embed="rId8"/>
          <a:srcRect l="21173"/>
          <a:stretch>
            <a:fillRect/>
          </a:stretch>
        </p:blipFill>
        <p:spPr>
          <a:xfrm>
            <a:off x="4949825" y="3644900"/>
            <a:ext cx="1843088" cy="23399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2529" name="图片 3" descr="YM38496A-YM38502A （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836613"/>
            <a:ext cx="8605838" cy="48752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5601" name="图片 1" descr="YM37322A-YM37327A"/>
          <p:cNvPicPr>
            <a:picLocks noChangeAspect="1"/>
          </p:cNvPicPr>
          <p:nvPr/>
        </p:nvPicPr>
        <p:blipFill>
          <a:blip r:embed="rId1"/>
          <a:srcRect r="5585"/>
          <a:stretch>
            <a:fillRect/>
          </a:stretch>
        </p:blipFill>
        <p:spPr>
          <a:xfrm>
            <a:off x="0" y="404813"/>
            <a:ext cx="5508625" cy="5834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2" name="图片 2" descr="YM37328A-30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5125" y="1681163"/>
            <a:ext cx="3702050" cy="37020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7" name="图片 1" descr="YJM36003-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1" name="图片 1" descr="YJM36018-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505" name="图片 1" descr="YM5640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25" y="331788"/>
            <a:ext cx="3168650" cy="3168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6" name="图片 2" descr="YM56409"/>
          <p:cNvPicPr>
            <a:picLocks noChangeAspect="1"/>
          </p:cNvPicPr>
          <p:nvPr/>
        </p:nvPicPr>
        <p:blipFill>
          <a:blip r:embed="rId2"/>
          <a:srcRect r="13612"/>
          <a:stretch>
            <a:fillRect/>
          </a:stretch>
        </p:blipFill>
        <p:spPr>
          <a:xfrm>
            <a:off x="3060700" y="3286125"/>
            <a:ext cx="2735263" cy="3167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7" name="图片 3" descr="YM564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5500" y="3644900"/>
            <a:ext cx="3167063" cy="3167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8" name="图片 4" descr="YM56411"/>
          <p:cNvPicPr>
            <a:picLocks noChangeAspect="1"/>
          </p:cNvPicPr>
          <p:nvPr/>
        </p:nvPicPr>
        <p:blipFill>
          <a:blip r:embed="rId4"/>
          <a:srcRect b="13609"/>
          <a:stretch>
            <a:fillRect/>
          </a:stretch>
        </p:blipFill>
        <p:spPr>
          <a:xfrm>
            <a:off x="2916238" y="331788"/>
            <a:ext cx="3167062" cy="2736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9" name="图片 5" descr="YM56412"/>
          <p:cNvPicPr>
            <a:picLocks noChangeAspect="1"/>
          </p:cNvPicPr>
          <p:nvPr/>
        </p:nvPicPr>
        <p:blipFill>
          <a:blip r:embed="rId5"/>
          <a:srcRect r="2264"/>
          <a:stretch>
            <a:fillRect/>
          </a:stretch>
        </p:blipFill>
        <p:spPr>
          <a:xfrm>
            <a:off x="250825" y="3286125"/>
            <a:ext cx="3097213" cy="3167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0" name="图片 8" descr="YM56405"/>
          <p:cNvPicPr>
            <a:picLocks noChangeAspect="1"/>
          </p:cNvPicPr>
          <p:nvPr/>
        </p:nvPicPr>
        <p:blipFill>
          <a:blip r:embed="rId6"/>
          <a:srcRect l="7919" r="5695"/>
          <a:stretch>
            <a:fillRect/>
          </a:stretch>
        </p:blipFill>
        <p:spPr>
          <a:xfrm>
            <a:off x="6227763" y="44450"/>
            <a:ext cx="2736850" cy="31686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5" name="图片 1" descr="YJM37130-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69" name="图片 1" descr="YM35978-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193" name="图片 1" descr="YM35979A-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175"/>
            <a:ext cx="9144000" cy="68516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17" name="图片 1" descr="YM35989-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 1" descr="YM37127-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5" name="图片 1" descr="YM37239-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588"/>
            <a:ext cx="9144000" cy="68548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289" name="图片 1" descr="YM38441-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75" y="0"/>
            <a:ext cx="913765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313" name="图片 1" descr="YM3858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337" name="图片 1" descr="YM39879-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588"/>
            <a:ext cx="9144000" cy="68548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361" name="图片 3" descr="YM39879-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88913"/>
            <a:ext cx="9144000" cy="6400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2529" name="图片 2" descr="YM3858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84888" y="364490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0" name="图片 1" descr="YM3858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88" y="3355975"/>
            <a:ext cx="3168650" cy="3168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1" name="图片 7" descr="YM3858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6375" y="115888"/>
            <a:ext cx="3167063" cy="3168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2" name="图片 3" descr="YM5640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363" y="188913"/>
            <a:ext cx="3167062" cy="3167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3" name="图片 4" descr="YM38569"/>
          <p:cNvPicPr>
            <a:picLocks noChangeAspect="1"/>
          </p:cNvPicPr>
          <p:nvPr/>
        </p:nvPicPr>
        <p:blipFill>
          <a:blip r:embed="rId5"/>
          <a:srcRect l="10342" r="14651"/>
          <a:stretch>
            <a:fillRect/>
          </a:stretch>
        </p:blipFill>
        <p:spPr>
          <a:xfrm>
            <a:off x="3492500" y="3429000"/>
            <a:ext cx="2374900" cy="31686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1" name="图片 1" descr="YM38412+YM3844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2600" y="749300"/>
            <a:ext cx="8177213" cy="5921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2" name="图片 2" descr="YM38412"/>
          <p:cNvPicPr>
            <a:picLocks noChangeAspect="1"/>
          </p:cNvPicPr>
          <p:nvPr/>
        </p:nvPicPr>
        <p:blipFill>
          <a:blip r:embed="rId2"/>
          <a:srcRect t="7219" b="8278"/>
          <a:stretch>
            <a:fillRect/>
          </a:stretch>
        </p:blipFill>
        <p:spPr>
          <a:xfrm>
            <a:off x="34925" y="117475"/>
            <a:ext cx="2311400" cy="13668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5" name="图片 2" descr="YM38412+YM384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2738" y="893763"/>
            <a:ext cx="8634412" cy="5867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6" name="图片 2" descr="YM38412"/>
          <p:cNvPicPr>
            <a:picLocks noChangeAspect="1"/>
          </p:cNvPicPr>
          <p:nvPr/>
        </p:nvPicPr>
        <p:blipFill>
          <a:blip r:embed="rId2"/>
          <a:srcRect t="7219" b="8278"/>
          <a:stretch>
            <a:fillRect/>
          </a:stretch>
        </p:blipFill>
        <p:spPr>
          <a:xfrm>
            <a:off x="34925" y="117475"/>
            <a:ext cx="2311400" cy="13668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7" name="图片 1" descr="YM37239+YM38479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950" y="981075"/>
            <a:ext cx="8875713" cy="5222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8" name="图片 1" descr="YM3847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88" y="44450"/>
            <a:ext cx="2524125" cy="17653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3" name="图片 3" descr="YM38449+YM38479"/>
          <p:cNvPicPr>
            <a:picLocks noChangeAspect="1"/>
          </p:cNvPicPr>
          <p:nvPr/>
        </p:nvPicPr>
        <p:blipFill>
          <a:blip r:embed="rId1"/>
          <a:srcRect t="5547" b="11111"/>
          <a:stretch>
            <a:fillRect/>
          </a:stretch>
        </p:blipFill>
        <p:spPr>
          <a:xfrm>
            <a:off x="180975" y="1050925"/>
            <a:ext cx="8742363" cy="5400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4" name="图片 1" descr="YM38479"/>
          <p:cNvPicPr>
            <a:picLocks noChangeAspect="1"/>
          </p:cNvPicPr>
          <p:nvPr/>
        </p:nvPicPr>
        <p:blipFill>
          <a:blip r:embed="rId2"/>
          <a:srcRect b="6151"/>
          <a:stretch>
            <a:fillRect/>
          </a:stretch>
        </p:blipFill>
        <p:spPr>
          <a:xfrm>
            <a:off x="179388" y="44450"/>
            <a:ext cx="2524125" cy="16573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69" name="图片 3" descr="YM38441"/>
          <p:cNvPicPr>
            <a:picLocks noChangeAspect="1"/>
          </p:cNvPicPr>
          <p:nvPr/>
        </p:nvPicPr>
        <p:blipFill>
          <a:blip r:embed="rId1"/>
          <a:srcRect t="22498" b="11736"/>
          <a:stretch>
            <a:fillRect/>
          </a:stretch>
        </p:blipFill>
        <p:spPr>
          <a:xfrm>
            <a:off x="539750" y="1557338"/>
            <a:ext cx="8232775" cy="37893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 2" descr="YM38442"/>
          <p:cNvPicPr>
            <a:picLocks noChangeAspect="1"/>
          </p:cNvPicPr>
          <p:nvPr/>
        </p:nvPicPr>
        <p:blipFill>
          <a:blip r:embed="rId1"/>
          <a:srcRect t="17554" b="20599"/>
          <a:stretch>
            <a:fillRect/>
          </a:stretch>
        </p:blipFill>
        <p:spPr>
          <a:xfrm>
            <a:off x="323850" y="1484313"/>
            <a:ext cx="8626475" cy="37353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17" name="图片 1" descr="YJM37129-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450" y="14288"/>
            <a:ext cx="9144000" cy="63912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5" name="图片 1" descr="YM35996-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1112" y="3175"/>
            <a:ext cx="9144000" cy="6400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289" name="图片 1" descr="YM3846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5695" y="188595"/>
            <a:ext cx="6483985" cy="64916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313" name="图片 1" descr="YM35963+YM3844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00" y="776288"/>
            <a:ext cx="4937125" cy="4937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4" name="图片 2" descr="YM384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3913" y="1196975"/>
            <a:ext cx="4319587" cy="43195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 1" descr="YM3844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25775" y="3392488"/>
            <a:ext cx="3059113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2" name="图片 2" descr="YM384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60350"/>
            <a:ext cx="3060700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3" name="图片 3" descr="YM384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6113" y="3392488"/>
            <a:ext cx="3059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4" name="图片 4" descr="YM384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9250" y="225425"/>
            <a:ext cx="3060700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图片 5" descr="YM384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850" y="3392488"/>
            <a:ext cx="3060700" cy="3060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337" name="图片 1" descr="YM384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00563" y="1052513"/>
            <a:ext cx="4498975" cy="4498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8" name="图片 2" descr="YM384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" y="1052513"/>
            <a:ext cx="4500563" cy="44989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362" name="图片 2" descr="YM3840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98975" y="981075"/>
            <a:ext cx="4500563" cy="45005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360" y="1196975"/>
            <a:ext cx="4089400" cy="414020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385" name="图片 1" descr="YM384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13" y="1127125"/>
            <a:ext cx="4498975" cy="4498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6" name="图片 2" descr="YM384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127125"/>
            <a:ext cx="4500563" cy="44989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409" name="图片 1" descr="YM384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25" y="1176338"/>
            <a:ext cx="4500563" cy="4498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0" name="图片 2" descr="YM384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176338"/>
            <a:ext cx="4498975" cy="45053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433" name="图片 1" descr="YM384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052513"/>
            <a:ext cx="4500563" cy="45005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4" name="图片 2" descr="YM384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052513"/>
            <a:ext cx="4500563" cy="45005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457" name="图片 1" descr="YM384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25" y="1058863"/>
            <a:ext cx="4500563" cy="45005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58" name="图片 2" descr="YM384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058863"/>
            <a:ext cx="4500563" cy="45005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481" name="图片 1" descr="YM384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00563" y="963613"/>
            <a:ext cx="4498975" cy="4505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2" name="图片 2" descr="YM384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88" y="1052513"/>
            <a:ext cx="4500562" cy="45005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505" name="图片 1" descr="YM384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25" y="908050"/>
            <a:ext cx="4500563" cy="45005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6" name="图片 2" descr="YM384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177925"/>
            <a:ext cx="4500563" cy="45005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2529" name="图片 1" descr="YM384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438" y="836613"/>
            <a:ext cx="4500562" cy="45005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0" name="图片 2" descr="YM384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836613"/>
            <a:ext cx="4500563" cy="45005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3553" name="图片 1" descr="YM384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98975" y="1052513"/>
            <a:ext cx="4500563" cy="45005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4" name="图片 2" descr="YM384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25" y="908050"/>
            <a:ext cx="4500563" cy="45005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5" name="图片 1" descr="YM3846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60700" y="3355975"/>
            <a:ext cx="3059113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6" name="图片 2" descr="YM384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350" y="260350"/>
            <a:ext cx="3060700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7" name="图片 3" descr="YM384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7900" y="296863"/>
            <a:ext cx="3060700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8" name="图片 4" descr="YM3846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988" y="3355975"/>
            <a:ext cx="3059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7450" y="3321050"/>
            <a:ext cx="1722120" cy="3048000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4577" name="图片 1" descr="YM384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836613"/>
            <a:ext cx="4500562" cy="45005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78" name="图片 2" descr="YM384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3" y="765175"/>
            <a:ext cx="4498975" cy="44989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5601" name="图片 1" descr="YM384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438" y="908050"/>
            <a:ext cx="4500562" cy="45005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2" name="图片 2" descr="YM384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908050"/>
            <a:ext cx="4500563" cy="45005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6625" name="图片 1" descr="YM3843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25" y="1014413"/>
            <a:ext cx="4500563" cy="45005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6" name="图片 2" descr="YM384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233488"/>
            <a:ext cx="4500563" cy="4495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7649" name="图片 1" descr="YM385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25" y="1050925"/>
            <a:ext cx="4500563" cy="45005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YM384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245" y="1268730"/>
            <a:ext cx="4506595" cy="4506595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YM35986-1,YM35963"/>
          <p:cNvPicPr>
            <a:picLocks noChangeAspect="1"/>
          </p:cNvPicPr>
          <p:nvPr/>
        </p:nvPicPr>
        <p:blipFill>
          <a:blip r:embed="rId1"/>
          <a:srcRect l="3148" t="21000" r="5500" b="18102"/>
          <a:stretch>
            <a:fillRect/>
          </a:stretch>
        </p:blipFill>
        <p:spPr>
          <a:xfrm>
            <a:off x="467360" y="692785"/>
            <a:ext cx="7846695" cy="5231130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YM35985,YM35967"/>
          <p:cNvPicPr>
            <a:picLocks noChangeAspect="1"/>
          </p:cNvPicPr>
          <p:nvPr/>
        </p:nvPicPr>
        <p:blipFill>
          <a:blip r:embed="rId1"/>
          <a:srcRect l="1061" t="17033" b="18009"/>
          <a:stretch>
            <a:fillRect/>
          </a:stretch>
        </p:blipFill>
        <p:spPr>
          <a:xfrm>
            <a:off x="611505" y="692785"/>
            <a:ext cx="7734935" cy="5078730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313" name="图片 2" descr="YJM36003-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361" name="图片 1" descr="YJM36004-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409" name="图片 1" descr="YJM36005-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457" name="图片 1" descr="YJM36018-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289" name="图片 2" descr="YM37382-1"/>
          <p:cNvPicPr>
            <a:picLocks noChangeAspect="1"/>
          </p:cNvPicPr>
          <p:nvPr/>
        </p:nvPicPr>
        <p:blipFill>
          <a:blip r:embed="rId1"/>
          <a:srcRect t="5893" r="5873"/>
          <a:stretch>
            <a:fillRect/>
          </a:stretch>
        </p:blipFill>
        <p:spPr>
          <a:xfrm>
            <a:off x="323850" y="3533775"/>
            <a:ext cx="3009900" cy="3009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0" name="图片 3" descr="YM37383-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6113" y="333375"/>
            <a:ext cx="3059112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1" name="图片 4" descr="YM37384-1"/>
          <p:cNvPicPr>
            <a:picLocks noChangeAspect="1"/>
          </p:cNvPicPr>
          <p:nvPr/>
        </p:nvPicPr>
        <p:blipFill>
          <a:blip r:embed="rId3"/>
          <a:srcRect l="16483" t="4689" r="17621" b="5873"/>
          <a:stretch>
            <a:fillRect/>
          </a:stretch>
        </p:blipFill>
        <p:spPr>
          <a:xfrm>
            <a:off x="3570288" y="3533775"/>
            <a:ext cx="2155825" cy="2927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2" name="图片 5" descr="YM3745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3575" y="260350"/>
            <a:ext cx="3060700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3" name="图片 7" descr="YM3830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100" y="225425"/>
            <a:ext cx="3168650" cy="3167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4" name="图片 8" descr="YM3830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6575" y="3502025"/>
            <a:ext cx="3168650" cy="31670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505" name="图片 1" descr="YM35986-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2529" name="图片 1" descr="YM3597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4577" name="图片 2" descr="YM3598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6625" name="图片 1" descr="YM3712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1745" name="图片 10" descr="YM35979-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26898" b="24796"/>
          <a:stretch>
            <a:fillRect/>
          </a:stretch>
        </p:blipFill>
        <p:spPr>
          <a:xfrm>
            <a:off x="295275" y="1123950"/>
            <a:ext cx="8553450" cy="41338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4817" name="图片 8" descr="YJM36002-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32149" b="18500"/>
          <a:stretch>
            <a:fillRect/>
          </a:stretch>
        </p:blipFill>
        <p:spPr>
          <a:xfrm>
            <a:off x="466725" y="1052513"/>
            <a:ext cx="8178800" cy="40370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6865" name="图片 5" descr="YJM36017-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30057" b="17444"/>
          <a:stretch>
            <a:fillRect/>
          </a:stretch>
        </p:blipFill>
        <p:spPr>
          <a:xfrm>
            <a:off x="179388" y="908050"/>
            <a:ext cx="8693150" cy="45640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7889" name="图片 4" descr="YJM3712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26898" b="15352"/>
          <a:stretch>
            <a:fillRect/>
          </a:stretch>
        </p:blipFill>
        <p:spPr>
          <a:xfrm>
            <a:off x="250825" y="981075"/>
            <a:ext cx="8472488" cy="48926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8913" name="图片 2" descr="YJM3713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28999" b="24796"/>
          <a:stretch>
            <a:fillRect/>
          </a:stretch>
        </p:blipFill>
        <p:spPr>
          <a:xfrm>
            <a:off x="107950" y="981075"/>
            <a:ext cx="8916988" cy="41211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61" name="图片 12" descr="YJM37130-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31102" b="22694"/>
          <a:stretch>
            <a:fillRect/>
          </a:stretch>
        </p:blipFill>
        <p:spPr>
          <a:xfrm>
            <a:off x="211138" y="1268413"/>
            <a:ext cx="8721725" cy="4030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commondata" val="eyJoZGlkIjoiYjkyMTNmNzJlNTI1N2Y4NmZmYWViNjkzZmFjYmYzNzUifQ==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</Words>
  <Application>WPS 演示</Application>
  <PresentationFormat/>
  <Paragraphs>14</Paragraphs>
  <Slides>105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105</vt:i4>
      </vt:variant>
    </vt:vector>
  </HeadingPairs>
  <TitlesOfParts>
    <vt:vector size="113" baseType="lpstr">
      <vt:lpstr>Arial</vt:lpstr>
      <vt:lpstr>宋体</vt:lpstr>
      <vt:lpstr>Wingdings</vt:lpstr>
      <vt:lpstr>微软雅黑</vt:lpstr>
      <vt:lpstr>Arial Unicode MS</vt:lpstr>
      <vt:lpstr>Calibri</vt:lpstr>
      <vt:lpstr>默认设计模板</vt:lpstr>
      <vt:lpstr>1_默认设计模板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daniel</cp:lastModifiedBy>
  <cp:revision>42</cp:revision>
  <dcterms:created xsi:type="dcterms:W3CDTF">2023-10-12T07:33:00Z</dcterms:created>
  <dcterms:modified xsi:type="dcterms:W3CDTF">2025-10-22T13:56:24Z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2052-12.1.0.23125</vt:lpwstr>
  </property>
  <property fmtid="{D5CDD505-2E9C-101B-9397-08002B2CF9AE}" pid="3" name="ICV">
    <vt:lpwstr>A4EEBB70551F4F72B2A43B6E50BE3E86_13</vt:lpwstr>
  </property>
</Properties>
</file>